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802.11-19/1651r00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apport-rfc7710bis/" TargetMode="Externa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boucadair-radext-tcpm-converte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ietf-emu-eaptlscer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tls13/" TargetMode="External"/><Relationship Id="rId5" Type="http://schemas.openxmlformats.org/officeDocument/2006/relationships/hyperlink" Target="https://datatracker.ietf.org/doc/draft-ietf-emu-eap-session-id/" TargetMode="External"/><Relationship Id="rId4" Type="http://schemas.openxmlformats.org/officeDocument/2006/relationships/hyperlink" Target="https://datatracker.ietf.org/doc/draft-ietf-emu-aka-pf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sdi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draft-ietf-tls-md5-sha1-deprecat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grease/" TargetMode="External"/><Relationship Id="rId5" Type="http://schemas.openxmlformats.org/officeDocument/2006/relationships/hyperlink" Target="https://datatracker.ietf.org/doc/draft-ietf-tls-sni-encryption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data-plane-framewor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flow-information-model/" TargetMode="External"/><Relationship Id="rId5" Type="http://schemas.openxmlformats.org/officeDocument/2006/relationships/hyperlink" Target="https://datatracker.ietf.org/doc/draft-ietf-detnet-security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rtf.o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vtcore/" TargetMode="External"/><Relationship Id="rId10" Type="http://schemas.openxmlformats.org/officeDocument/2006/relationships/hyperlink" Target="https://datatracker.ietf.org/doc/charter-ietf-gendispatch/" TargetMode="External"/><Relationship Id="rId4" Type="http://schemas.openxmlformats.org/officeDocument/2006/relationships/hyperlink" Target="https://datatracker.ietf.org/wg/avtcore/about/" TargetMode="External"/><Relationship Id="rId9" Type="http://schemas.openxmlformats.org/officeDocument/2006/relationships/hyperlink" Target="https://datatracker.ietf.org/wg/gendispatch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2019-09-18</a:t>
            </a:r>
            <a:endParaRPr 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2019; no changes since then]</a:t>
            </a:r>
          </a:p>
          <a:p>
            <a:pPr lvl="1"/>
            <a:r>
              <a:rPr lang="en-US" sz="1600" dirty="0"/>
              <a:t>Updated: Captive Portal API: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endParaRPr lang="en-US" sz="1600" dirty="0"/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endParaRPr lang="en-US" sz="1600" dirty="0"/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6"/>
              </a:rPr>
              <a:t>https://datatracker.ietf.org/doc/draft-ietf-capport-rfc7710bis/</a:t>
            </a: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WG appears to have no remaining drafts other than one personal draft noted below.  It also has not convened during the last 4 IETF meetings.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[April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RADIUS Extensions for 0-RTT TCP Converters: </a:t>
            </a:r>
            <a:r>
              <a:rPr lang="en-US" sz="1600" dirty="0">
                <a:hlinkClick r:id="rId4"/>
              </a:rPr>
              <a:t>https://datatracker.ietf.org/doc/draft-boucadair-radext-tcpm-converter/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(July 2019) : Perfect-Forward Secrecy for the Extensible Authentication Protocol Method for Authentication and Key Agreement (EAP-AKA' PFS): </a:t>
            </a:r>
            <a:r>
              <a:rPr lang="en-US" sz="1600" dirty="0">
                <a:hlinkClick r:id="rId4"/>
              </a:rPr>
              <a:t>https://datatracker.ietf.org/doc/draft-ietf-emu-aka-pfs/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Adopted by WG (August 2019): EAP Session-Id Derivation: </a:t>
            </a:r>
            <a:r>
              <a:rPr lang="en-US" sz="1600" dirty="0">
                <a:hlinkClick r:id="rId5"/>
              </a:rPr>
              <a:t>https://datatracker.ietf.org/doc/draft-ietf-emu-eap-session-id/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(August 2019): Using EAP-TLS with TLS 1.3: </a:t>
            </a:r>
            <a:r>
              <a:rPr lang="en-US" sz="1600" dirty="0">
                <a:hlinkClick r:id="rId6"/>
              </a:rPr>
              <a:t>draft-ietf-emu-eap-tls13-06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Adopted by WG (August 2019): Handling Large Certificates and Long Certificate Chains in TLS-based EAP Methods: </a:t>
            </a:r>
            <a:r>
              <a:rPr lang="en-US" sz="1600" dirty="0">
                <a:hlinkClick r:id="rId7"/>
              </a:rPr>
              <a:t>https://datatracker.ietf.org/doc/draft-ietf-emu-eaptlscert/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Adopted by WG (July 2019): Secure Device Install: </a:t>
            </a:r>
            <a:r>
              <a:rPr lang="en-US" sz="1600" dirty="0">
                <a:hlinkClick r:id="rId6"/>
              </a:rPr>
              <a:t>https://datatracker.ietf.org/doc/draft-ietf-opsawg-sdi/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Adopted by WG (August 2019): A Flags Extension for TLS 1.3: </a:t>
            </a:r>
            <a:r>
              <a:rPr lang="en-US" sz="1600" dirty="0">
                <a:hlinkClick r:id="rId4"/>
              </a:rPr>
              <a:t>https://datatracker.ietf.org/doc/draft-ietf-tls-tlsflags/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by WG (August 2019): Issues and Requirements for SNI Encryption in TLS: </a:t>
            </a:r>
            <a:r>
              <a:rPr lang="en-US" sz="1600" dirty="0">
                <a:hlinkClick r:id="rId5"/>
              </a:rPr>
              <a:t>https://datatracker.ietf.org/doc/draft-ietf-tls-sni-encryption/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(August 2019): Applying GREASE to TLS Extensibility: </a:t>
            </a:r>
            <a:r>
              <a:rPr lang="en-US" sz="1600" dirty="0">
                <a:hlinkClick r:id="rId6"/>
              </a:rPr>
              <a:t>https://datatracker.ietf.org/doc/draft-ietf-tls-grease/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 (September 2019): Deprecating MD5 and SHA-1 signature hashes in TLS 1.2: </a:t>
            </a:r>
            <a:r>
              <a:rPr lang="en-US" sz="1600" dirty="0">
                <a:hlinkClick r:id="rId7"/>
              </a:rPr>
              <a:t>https://datatracker.ietf.org/doc/draft-ietf-tls-md5-sha1-deprecate/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Adopted by WG</a:t>
            </a:r>
            <a:r>
              <a:rPr lang="en-US" sz="1400" dirty="0">
                <a:sym typeface="Wingdings" pitchFamily="2" charset="2"/>
              </a:rPr>
              <a:t> (July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(August 2019): 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https://datatracker.ietf.org/doc/draft-ietf-detnet-security/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(September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Flow Information Model: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https://datatracker.ietf.org/doc/draft-ietf-detnet-flow-information-model/</a:t>
            </a:r>
            <a:endParaRPr lang="en-US" sz="1400" dirty="0"/>
          </a:p>
          <a:p>
            <a:pPr lvl="1"/>
            <a:r>
              <a:rPr lang="en-US" sz="1400" dirty="0"/>
              <a:t>Updated (September 2019): </a:t>
            </a:r>
            <a:r>
              <a:rPr lang="en-US" sz="1400" dirty="0" err="1"/>
              <a:t>DetNet</a:t>
            </a:r>
            <a:r>
              <a:rPr lang="en-US" sz="1400" dirty="0"/>
              <a:t> Data Plane Framework: </a:t>
            </a:r>
            <a:r>
              <a:rPr lang="en-US" sz="1400" dirty="0">
                <a:hlinkClick r:id="rId7"/>
              </a:rPr>
              <a:t>https://datatracker.ietf.org/doc/draft-ietf-detnet-data-plane-framework/</a:t>
            </a:r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2019, twice):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(August 2019): Draft deliverable: Transmission of IPv6 Packets over IEEE 802.11 Networks operating in mode Outside the Context of a Basic Service Set (IPv6-over-80211-OCB)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[submitted for publication and now in RFC Editor’s queue]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2019): An 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https://datatracker.ietf.org/doc/draft-ietf-anima-autonomic-control-plane/</a:t>
            </a:r>
            <a:endParaRPr lang="en-US" sz="1800" dirty="0"/>
          </a:p>
          <a:p>
            <a:pPr lvl="1"/>
            <a:r>
              <a:rPr lang="en-US" sz="1800" dirty="0"/>
              <a:t>Updated (September 2019):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[IESG discussion]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September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16-22, 2019 – Singapore</a:t>
            </a:r>
          </a:p>
          <a:p>
            <a:pPr lvl="1"/>
            <a:r>
              <a:rPr lang="en-US" dirty="0"/>
              <a:t>March 21-27, 2019 – Vancouver</a:t>
            </a:r>
          </a:p>
          <a:p>
            <a:pPr lvl="1"/>
            <a:r>
              <a:rPr lang="en-US" dirty="0"/>
              <a:t>July 25-31, 2020 – Madrid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February 20,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new RFCs with IEEE 802.11 in them issued in the last two months.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106 November 16-22, 2019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02091"/>
              </p:ext>
            </p:extLst>
          </p:nvPr>
        </p:nvGraphicFramePr>
        <p:xfrm>
          <a:off x="1079765" y="2793648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/>
                        <a:t>TBD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609552"/>
              </p:ext>
            </p:extLst>
          </p:nvPr>
        </p:nvGraphicFramePr>
        <p:xfrm>
          <a:off x="1066800" y="2875632"/>
          <a:ext cx="6977557" cy="23553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avtcore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Audio/Video Transport Core Maintenance</a:t>
                      </a:r>
                      <a:r>
                        <a:rPr lang="en-US" dirty="0"/>
                        <a:t> </a:t>
                      </a:r>
                      <a:r>
                        <a:rPr lang="en-US" sz="1800" b="0" dirty="0"/>
                        <a:t>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8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gendispatch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0"/>
                        </a:rPr>
                        <a:t>General Area Dispatch</a:t>
                      </a:r>
                      <a:r>
                        <a:rPr lang="en-US" dirty="0"/>
                        <a:t> (initial chartering)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70031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/>
                        <a:t>raw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Reliable and Available Wireless.  Still discussing charter amongst themselves.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702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Publication requested: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April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WGLC, once again):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 (Updated: September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(in second WGLC):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September 2019)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119164</TotalTime>
  <Words>2220</Words>
  <Application>Microsoft Macintosh PowerPoint</Application>
  <PresentationFormat>On-screen Show (4:3)</PresentationFormat>
  <Paragraphs>359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106 November 16-22, 2019 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805</cp:revision>
  <cp:lastPrinted>1998-02-10T13:28:06Z</cp:lastPrinted>
  <dcterms:created xsi:type="dcterms:W3CDTF">2005-01-04T21:26:55Z</dcterms:created>
  <dcterms:modified xsi:type="dcterms:W3CDTF">2019-09-17T15:59:41Z</dcterms:modified>
  <cp:category/>
</cp:coreProperties>
</file>