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5" r:id="rId4"/>
    <p:sldId id="266" r:id="rId5"/>
    <p:sldId id="267" r:id="rId6"/>
    <p:sldId id="26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7" d="100"/>
          <a:sy n="67" d="100"/>
        </p:scale>
        <p:origin x="644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802.11-19/1623r0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 Proposal for Structure of the ad-hoc Groups in 802.11be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818576"/>
              </p:ext>
            </p:extLst>
          </p:nvPr>
        </p:nvGraphicFramePr>
        <p:xfrm>
          <a:off x="998538" y="2419350"/>
          <a:ext cx="10171112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cument" r:id="rId4" imgW="10544480" imgH="2561471" progId="Word.Document.8">
                  <p:embed/>
                </p:oleObj>
              </mc:Choice>
              <mc:Fallback>
                <p:oleObj name="Document" r:id="rId4" imgW="10544480" imgH="256147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19350"/>
                        <a:ext cx="10171112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provides a proposal for 802.11be ad-hoc groups. The main issues discussed are: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How many ad hoc groups?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How any co-chairs for each ad-hoc group?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Ad-hoc groups was used in both 802.11ac and 802.11ax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Also used in different projects. However the focus here is on the main PHY/MAC projects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Both 802.11ac and 802.11ax established four ad-hoc groups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802.11ac ad-hoc groups: PHY – MAC – Coexistence – MU MIMO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802.11ax ad hoc groups: PHY – MAC – Spatial Reuse – 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all cases there were 3 Co-Chairs for each group.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Chairs duties are to chair the meeting, take minutes, and update the corresponding data base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7475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802.11be Technical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scope of 802.11be includes a number of subjects that may (or may not) be related: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16 Spatial Streams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Multi-band and link aggregation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HARQ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Collaboration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8528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802.11be Ad-Hoc Group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Following the lead of 802.11ac and 802.11ax the proposal is to form the following ad-hoc groups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PHY (traditional PHY issues, e.g. tone plan, spatial streams,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MAC (Multi-band/multi-link aggregation and RTA in addition to traditional MAC issues e.g. media access, ACKs,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Collaboration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HARQ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proposal is also to have 3 co-chairs for each ad-hoc group as was the case in 802.11ac and 802.11ax.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832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39</TotalTime>
  <Words>364</Words>
  <Application>Microsoft Office PowerPoint</Application>
  <PresentationFormat>Widescreen</PresentationFormat>
  <Paragraphs>62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Theme</vt:lpstr>
      <vt:lpstr>Document</vt:lpstr>
      <vt:lpstr>A Proposal for Structure of the ad-hoc Groups in 802.11be</vt:lpstr>
      <vt:lpstr>Abstract</vt:lpstr>
      <vt:lpstr>Background</vt:lpstr>
      <vt:lpstr>802.11be Technical Items</vt:lpstr>
      <vt:lpstr>802.11be Ad-Hoc Group Proposal</vt:lpstr>
      <vt:lpstr>References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Proposal for Structure of the Ad-Groups in 802.11be</dc:title>
  <dc:creator>Osama AboulMagd</dc:creator>
  <cp:lastModifiedBy>Osama ABOULMAGD</cp:lastModifiedBy>
  <cp:revision>9</cp:revision>
  <cp:lastPrinted>1601-01-01T00:00:00Z</cp:lastPrinted>
  <dcterms:created xsi:type="dcterms:W3CDTF">2019-09-12T23:31:43Z</dcterms:created>
  <dcterms:modified xsi:type="dcterms:W3CDTF">2019-09-16T01:39:55Z</dcterms:modified>
</cp:coreProperties>
</file>