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24"/>
  </p:notesMasterIdLst>
  <p:handoutMasterIdLst>
    <p:handoutMasterId r:id="rId25"/>
  </p:handoutMasterIdLst>
  <p:sldIdLst>
    <p:sldId id="269" r:id="rId7"/>
    <p:sldId id="374" r:id="rId8"/>
    <p:sldId id="301" r:id="rId9"/>
    <p:sldId id="375" r:id="rId10"/>
    <p:sldId id="376" r:id="rId11"/>
    <p:sldId id="385" r:id="rId12"/>
    <p:sldId id="383" r:id="rId13"/>
    <p:sldId id="384" r:id="rId14"/>
    <p:sldId id="386" r:id="rId15"/>
    <p:sldId id="368" r:id="rId16"/>
    <p:sldId id="369" r:id="rId17"/>
    <p:sldId id="370" r:id="rId18"/>
    <p:sldId id="382" r:id="rId19"/>
    <p:sldId id="379" r:id="rId20"/>
    <p:sldId id="378" r:id="rId21"/>
    <p:sldId id="371" r:id="rId22"/>
    <p:sldId id="372" r:id="rId23"/>
  </p:sldIdLst>
  <p:sldSz cx="9144000" cy="6858000" type="screen4x3"/>
  <p:notesSz cx="6797675" cy="99282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1" userDrawn="1">
          <p15:clr>
            <a:srgbClr val="A4A3A4"/>
          </p15:clr>
        </p15:guide>
        <p15:guide id="2" pos="211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sslin, Mika (Nokia - FI/Espoo)" initials="KM(-F" lastIdx="0" clrIdx="0">
    <p:extLst>
      <p:ext uri="{19B8F6BF-5375-455C-9EA6-DF929625EA0E}">
        <p15:presenceInfo xmlns:p15="http://schemas.microsoft.com/office/powerpoint/2012/main" userId="67c41d2c-4987-4500-b415-d9e92aed693c" providerId="Windows Live"/>
      </p:ext>
    </p:extLst>
  </p:cmAuthor>
  <p:cmAuthor id="2" name="Garcia Rodriguez, Adrian (Nokia - IE/Dublin)" initials="GRA(-I" lastIdx="3" clrIdx="1">
    <p:extLst>
      <p:ext uri="{19B8F6BF-5375-455C-9EA6-DF929625EA0E}">
        <p15:presenceInfo xmlns:p15="http://schemas.microsoft.com/office/powerpoint/2012/main" userId="S-1-5-21-1593251271-2640304127-1825641215-2254707" providerId="AD"/>
      </p:ext>
    </p:extLst>
  </p:cmAuthor>
  <p:cmAuthor id="3" name="Torkildson, Eric (Nokia - US/Sunnyvale)" initials="TU" lastIdx="4" clrIdx="2">
    <p:extLst>
      <p:ext uri="{19B8F6BF-5375-455C-9EA6-DF929625EA0E}">
        <p15:presenceInfo xmlns:p15="http://schemas.microsoft.com/office/powerpoint/2012/main" userId="S::eric.torkildson@nokia-bell-labs.com::2677b96b-166a-45b6-a189-7d15d387776e" providerId="AD"/>
      </p:ext>
    </p:extLst>
  </p:cmAuthor>
  <p:cmAuthor id="4" name="Kasslin, Mika (Nokia - FI/Espoo)" initials="KM(-F [2]" lastIdx="5" clrIdx="3">
    <p:extLst>
      <p:ext uri="{19B8F6BF-5375-455C-9EA6-DF929625EA0E}">
        <p15:presenceInfo xmlns:p15="http://schemas.microsoft.com/office/powerpoint/2012/main" userId="S::mika.kasslin@nokia.com::67c41d2c-4987-4500-b415-d9e92aed693c" providerId="AD"/>
      </p:ext>
    </p:extLst>
  </p:cmAuthor>
  <p:cmAuthor id="5" name="Lopez-Perez, David (Nokia - IE/Dublin)" initials="LD(-I" lastIdx="7" clrIdx="4">
    <p:extLst>
      <p:ext uri="{19B8F6BF-5375-455C-9EA6-DF929625EA0E}">
        <p15:presenceInfo xmlns:p15="http://schemas.microsoft.com/office/powerpoint/2012/main" userId="S-1-5-21-1593251271-2640304127-1825641215-2122664" providerId="AD"/>
      </p:ext>
    </p:extLst>
  </p:cmAuthor>
  <p:cmAuthor id="6" name="Galati Giordano, Lorenzo (Nokia - IE/Dublin)" initials="GGL(-I" lastIdx="1" clrIdx="5">
    <p:extLst>
      <p:ext uri="{19B8F6BF-5375-455C-9EA6-DF929625EA0E}">
        <p15:presenceInfo xmlns:p15="http://schemas.microsoft.com/office/powerpoint/2012/main" userId="S-1-5-21-1593251271-2640304127-1825641215-21226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B6521D-83BA-46FC-9802-78A707EB8B73}" v="5448" dt="2019-07-11T20:56:54.7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54" autoAdjust="0"/>
    <p:restoredTop sz="92193" autoAdjust="0"/>
  </p:normalViewPr>
  <p:slideViewPr>
    <p:cSldViewPr>
      <p:cViewPr varScale="1">
        <p:scale>
          <a:sx n="79" d="100"/>
          <a:sy n="79" d="100"/>
        </p:scale>
        <p:origin x="1435" y="62"/>
      </p:cViewPr>
      <p:guideLst>
        <p:guide orient="horz" pos="2160"/>
        <p:guide pos="2880"/>
      </p:guideLst>
    </p:cSldViewPr>
  </p:slideViewPr>
  <p:outlineViewPr>
    <p:cViewPr varScale="1">
      <p:scale>
        <a:sx n="170" d="200"/>
        <a:sy n="170" d="200"/>
      </p:scale>
      <p:origin x="0" y="-479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5" d="100"/>
          <a:sy n="45" d="100"/>
        </p:scale>
        <p:origin x="2768" y="56"/>
      </p:cViewPr>
      <p:guideLst>
        <p:guide orient="horz" pos="3081"/>
        <p:guide pos="211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pez-Perez, David (Nokia - IE/Dublin)" userId="3db4472c-dd38-433b-9153-cfe8852f8cce" providerId="ADAL" clId="{C3FD75AE-BEEC-409B-9C3D-C720C98E9153}"/>
  </pc:docChgLst>
  <pc:docChgLst>
    <pc:chgData name="Lopez-Perez, David (Nokia - IE/Dublin)" userId="3db4472c-dd38-433b-9153-cfe8852f8cce" providerId="ADAL" clId="{D8CE953D-C154-4E6C-BDE2-B3FB6E13FCBE}"/>
  </pc:docChgLst>
  <pc:docChgLst>
    <pc:chgData name="Lopez-Perez, David (Nokia - IE/Dublin)" userId="3db4472c-dd38-433b-9153-cfe8852f8cce" providerId="ADAL" clId="{FEC62580-F048-40D3-8E23-4E1A82604A0F}"/>
    <pc:docChg chg="undo custSel addSld delSld modSld sldOrd modMainMaster">
      <pc:chgData name="Lopez-Perez, David (Nokia - IE/Dublin)" userId="3db4472c-dd38-433b-9153-cfe8852f8cce" providerId="ADAL" clId="{FEC62580-F048-40D3-8E23-4E1A82604A0F}" dt="2019-07-10T12:58:13.050" v="7386" actId="20577"/>
      <pc:docMkLst>
        <pc:docMk/>
      </pc:docMkLst>
      <pc:sldChg chg="modSp">
        <pc:chgData name="Lopez-Perez, David (Nokia - IE/Dublin)" userId="3db4472c-dd38-433b-9153-cfe8852f8cce" providerId="ADAL" clId="{FEC62580-F048-40D3-8E23-4E1A82604A0F}" dt="2019-07-08T15:12:08.301" v="726" actId="20577"/>
        <pc:sldMkLst>
          <pc:docMk/>
          <pc:sldMk cId="3882957378" sldId="269"/>
        </pc:sldMkLst>
        <pc:spChg chg="mod">
          <ac:chgData name="Lopez-Perez, David (Nokia - IE/Dublin)" userId="3db4472c-dd38-433b-9153-cfe8852f8cce" providerId="ADAL" clId="{FEC62580-F048-40D3-8E23-4E1A82604A0F}" dt="2019-07-08T12:55:56.067" v="35" actId="20577"/>
          <ac:spMkLst>
            <pc:docMk/>
            <pc:sldMk cId="3882957378" sldId="269"/>
            <ac:spMk id="10" creationId="{D33497A1-0DD6-436D-B6A2-1D834274D179}"/>
          </ac:spMkLst>
        </pc:spChg>
        <pc:spChg chg="mod">
          <ac:chgData name="Lopez-Perez, David (Nokia - IE/Dublin)" userId="3db4472c-dd38-433b-9153-cfe8852f8cce" providerId="ADAL" clId="{FEC62580-F048-40D3-8E23-4E1A82604A0F}" dt="2019-07-08T15:12:08.301" v="726" actId="20577"/>
          <ac:spMkLst>
            <pc:docMk/>
            <pc:sldMk cId="3882957378" sldId="269"/>
            <ac:spMk id="7172" creationId="{00000000-0000-0000-0000-000000000000}"/>
          </ac:spMkLst>
        </pc:spChg>
        <pc:spChg chg="mod">
          <ac:chgData name="Lopez-Perez, David (Nokia - IE/Dublin)" userId="3db4472c-dd38-433b-9153-cfe8852f8cce" providerId="ADAL" clId="{FEC62580-F048-40D3-8E23-4E1A82604A0F}" dt="2019-07-08T12:54:56.547" v="5" actId="20577"/>
          <ac:spMkLst>
            <pc:docMk/>
            <pc:sldMk cId="3882957378" sldId="269"/>
            <ac:spMk id="7173" creationId="{00000000-0000-0000-0000-000000000000}"/>
          </ac:spMkLst>
        </pc:spChg>
      </pc:sldChg>
      <pc:sldChg chg="addSp delSp modSp">
        <pc:chgData name="Lopez-Perez, David (Nokia - IE/Dublin)" userId="3db4472c-dd38-433b-9153-cfe8852f8cce" providerId="ADAL" clId="{FEC62580-F048-40D3-8E23-4E1A82604A0F}" dt="2019-07-09T17:34:12.542" v="6129" actId="20577"/>
        <pc:sldMkLst>
          <pc:docMk/>
          <pc:sldMk cId="4203811351" sldId="301"/>
        </pc:sldMkLst>
        <pc:spChg chg="mod">
          <ac:chgData name="Lopez-Perez, David (Nokia - IE/Dublin)" userId="3db4472c-dd38-433b-9153-cfe8852f8cce" providerId="ADAL" clId="{FEC62580-F048-40D3-8E23-4E1A82604A0F}" dt="2019-07-09T17:11:20.191" v="5573" actId="20577"/>
          <ac:spMkLst>
            <pc:docMk/>
            <pc:sldMk cId="4203811351" sldId="301"/>
            <ac:spMk id="7" creationId="{00000000-0000-0000-0000-000000000000}"/>
          </ac:spMkLst>
        </pc:spChg>
        <pc:spChg chg="mod">
          <ac:chgData name="Lopez-Perez, David (Nokia - IE/Dublin)" userId="3db4472c-dd38-433b-9153-cfe8852f8cce" providerId="ADAL" clId="{FEC62580-F048-40D3-8E23-4E1A82604A0F}" dt="2019-07-09T17:23:02.305" v="5822" actId="20577"/>
          <ac:spMkLst>
            <pc:docMk/>
            <pc:sldMk cId="4203811351" sldId="301"/>
            <ac:spMk id="8" creationId="{72541F39-0621-4138-951F-8EC2771CE1AD}"/>
          </ac:spMkLst>
        </pc:spChg>
        <pc:spChg chg="add del">
          <ac:chgData name="Lopez-Perez, David (Nokia - IE/Dublin)" userId="3db4472c-dd38-433b-9153-cfe8852f8cce" providerId="ADAL" clId="{FEC62580-F048-40D3-8E23-4E1A82604A0F}" dt="2019-07-09T17:12:20.105" v="5613" actId="478"/>
          <ac:spMkLst>
            <pc:docMk/>
            <pc:sldMk cId="4203811351" sldId="301"/>
            <ac:spMk id="11" creationId="{4E849F8E-EA28-4A7D-8DB7-DB6E244BC675}"/>
          </ac:spMkLst>
        </pc:spChg>
        <pc:spChg chg="mod">
          <ac:chgData name="Lopez-Perez, David (Nokia - IE/Dublin)" userId="3db4472c-dd38-433b-9153-cfe8852f8cce" providerId="ADAL" clId="{FEC62580-F048-40D3-8E23-4E1A82604A0F}" dt="2019-07-08T12:56:02.612" v="39" actId="20577"/>
          <ac:spMkLst>
            <pc:docMk/>
            <pc:sldMk cId="4203811351" sldId="301"/>
            <ac:spMk id="13" creationId="{68BCFA86-1247-41F4-AB60-BD349401CBC6}"/>
          </ac:spMkLst>
        </pc:spChg>
        <pc:spChg chg="mod">
          <ac:chgData name="Lopez-Perez, David (Nokia - IE/Dublin)" userId="3db4472c-dd38-433b-9153-cfe8852f8cce" providerId="ADAL" clId="{FEC62580-F048-40D3-8E23-4E1A82604A0F}" dt="2019-07-09T17:34:12.542" v="6129" actId="20577"/>
          <ac:spMkLst>
            <pc:docMk/>
            <pc:sldMk cId="4203811351" sldId="301"/>
            <ac:spMk id="15" creationId="{100A44BF-E39A-4EBD-9005-21C413688134}"/>
          </ac:spMkLst>
        </pc:spChg>
        <pc:grpChg chg="add del">
          <ac:chgData name="Lopez-Perez, David (Nokia - IE/Dublin)" userId="3db4472c-dd38-433b-9153-cfe8852f8cce" providerId="ADAL" clId="{FEC62580-F048-40D3-8E23-4E1A82604A0F}" dt="2019-07-09T17:10:24.009" v="5546" actId="478"/>
          <ac:grpSpMkLst>
            <pc:docMk/>
            <pc:sldMk cId="4203811351" sldId="301"/>
            <ac:grpSpMk id="12" creationId="{7532D390-8280-4514-AF1F-72C57651B80D}"/>
          </ac:grpSpMkLst>
        </pc:grpChg>
        <pc:graphicFrameChg chg="mod modGraphic">
          <ac:chgData name="Lopez-Perez, David (Nokia - IE/Dublin)" userId="3db4472c-dd38-433b-9153-cfe8852f8cce" providerId="ADAL" clId="{FEC62580-F048-40D3-8E23-4E1A82604A0F}" dt="2019-07-09T17:33:00.051" v="6098" actId="12385"/>
          <ac:graphicFrameMkLst>
            <pc:docMk/>
            <pc:sldMk cId="4203811351" sldId="301"/>
            <ac:graphicFrameMk id="5" creationId="{43C20831-3056-4713-8FB2-D6EF22D23756}"/>
          </ac:graphicFrameMkLst>
        </pc:graphicFrameChg>
        <pc:graphicFrameChg chg="del">
          <ac:chgData name="Lopez-Perez, David (Nokia - IE/Dublin)" userId="3db4472c-dd38-433b-9153-cfe8852f8cce" providerId="ADAL" clId="{FEC62580-F048-40D3-8E23-4E1A82604A0F}" dt="2019-07-09T17:08:37.390" v="5503" actId="478"/>
          <ac:graphicFrameMkLst>
            <pc:docMk/>
            <pc:sldMk cId="4203811351" sldId="301"/>
            <ac:graphicFrameMk id="23" creationId="{FFFD2EF6-E81C-40AF-ADED-3C2CAB37A802}"/>
          </ac:graphicFrameMkLst>
        </pc:graphicFrameChg>
      </pc:sldChg>
      <pc:sldChg chg="addSp delSp modSp add">
        <pc:chgData name="Lopez-Perez, David (Nokia - IE/Dublin)" userId="3db4472c-dd38-433b-9153-cfe8852f8cce" providerId="ADAL" clId="{FEC62580-F048-40D3-8E23-4E1A82604A0F}" dt="2019-07-10T12:49:30.903" v="7021" actId="108"/>
        <pc:sldMkLst>
          <pc:docMk/>
          <pc:sldMk cId="230931908" sldId="357"/>
        </pc:sldMkLst>
        <pc:spChg chg="mod">
          <ac:chgData name="Lopez-Perez, David (Nokia - IE/Dublin)" userId="3db4472c-dd38-433b-9153-cfe8852f8cce" providerId="ADAL" clId="{FEC62580-F048-40D3-8E23-4E1A82604A0F}" dt="2019-07-09T16:48:01.757" v="5237" actId="20577"/>
          <ac:spMkLst>
            <pc:docMk/>
            <pc:sldMk cId="230931908" sldId="357"/>
            <ac:spMk id="2" creationId="{F62998E2-75EE-1040-89B3-3681B7FB2069}"/>
          </ac:spMkLst>
        </pc:spChg>
        <pc:spChg chg="del">
          <ac:chgData name="Lopez-Perez, David (Nokia - IE/Dublin)" userId="3db4472c-dd38-433b-9153-cfe8852f8cce" providerId="ADAL" clId="{FEC62580-F048-40D3-8E23-4E1A82604A0F}" dt="2019-07-08T13:00:03.149" v="65" actId="478"/>
          <ac:spMkLst>
            <pc:docMk/>
            <pc:sldMk cId="230931908" sldId="357"/>
            <ac:spMk id="3" creationId="{903E0F21-17C9-8D4A-8158-D0B365940407}"/>
          </ac:spMkLst>
        </pc:spChg>
        <pc:spChg chg="mod">
          <ac:chgData name="Lopez-Perez, David (Nokia - IE/Dublin)" userId="3db4472c-dd38-433b-9153-cfe8852f8cce" providerId="ADAL" clId="{FEC62580-F048-40D3-8E23-4E1A82604A0F}" dt="2019-07-09T17:23:11.237" v="5823"/>
          <ac:spMkLst>
            <pc:docMk/>
            <pc:sldMk cId="230931908" sldId="357"/>
            <ac:spMk id="5" creationId="{BF77251A-D6C7-3E43-B643-B335EB817906}"/>
          </ac:spMkLst>
        </pc:spChg>
        <pc:spChg chg="add mod">
          <ac:chgData name="Lopez-Perez, David (Nokia - IE/Dublin)" userId="3db4472c-dd38-433b-9153-cfe8852f8cce" providerId="ADAL" clId="{FEC62580-F048-40D3-8E23-4E1A82604A0F}" dt="2019-07-10T12:45:18.709" v="6662" actId="948"/>
          <ac:spMkLst>
            <pc:docMk/>
            <pc:sldMk cId="230931908" sldId="357"/>
            <ac:spMk id="9" creationId="{B35BFFA6-C387-4965-B90C-CD2123B402D7}"/>
          </ac:spMkLst>
        </pc:spChg>
        <pc:spChg chg="add del mod">
          <ac:chgData name="Lopez-Perez, David (Nokia - IE/Dublin)" userId="3db4472c-dd38-433b-9153-cfe8852f8cce" providerId="ADAL" clId="{FEC62580-F048-40D3-8E23-4E1A82604A0F}" dt="2019-07-09T13:20:43.509" v="1718" actId="478"/>
          <ac:spMkLst>
            <pc:docMk/>
            <pc:sldMk cId="230931908" sldId="357"/>
            <ac:spMk id="10" creationId="{17402676-7B87-429D-B8F0-3FA2A9D47E73}"/>
          </ac:spMkLst>
        </pc:spChg>
        <pc:spChg chg="del">
          <ac:chgData name="Lopez-Perez, David (Nokia - IE/Dublin)" userId="3db4472c-dd38-433b-9153-cfe8852f8cce" providerId="ADAL" clId="{FEC62580-F048-40D3-8E23-4E1A82604A0F}" dt="2019-07-08T13:00:03.149" v="65" actId="478"/>
          <ac:spMkLst>
            <pc:docMk/>
            <pc:sldMk cId="230931908" sldId="357"/>
            <ac:spMk id="10" creationId="{A93230B5-E7C5-4035-BE5D-F61DDD6CECD3}"/>
          </ac:spMkLst>
        </pc:spChg>
        <pc:spChg chg="add del mod">
          <ac:chgData name="Lopez-Perez, David (Nokia - IE/Dublin)" userId="3db4472c-dd38-433b-9153-cfe8852f8cce" providerId="ADAL" clId="{FEC62580-F048-40D3-8E23-4E1A82604A0F}" dt="2019-07-09T17:32:26.195" v="6096" actId="14100"/>
          <ac:spMkLst>
            <pc:docMk/>
            <pc:sldMk cId="230931908" sldId="357"/>
            <ac:spMk id="11" creationId="{8DE09E40-A3D2-48AA-9C5E-00DB3BAC2155}"/>
          </ac:spMkLst>
        </pc:spChg>
        <pc:spChg chg="del">
          <ac:chgData name="Lopez-Perez, David (Nokia - IE/Dublin)" userId="3db4472c-dd38-433b-9153-cfe8852f8cce" providerId="ADAL" clId="{FEC62580-F048-40D3-8E23-4E1A82604A0F}" dt="2019-07-08T13:00:03.149" v="65" actId="478"/>
          <ac:spMkLst>
            <pc:docMk/>
            <pc:sldMk cId="230931908" sldId="357"/>
            <ac:spMk id="12" creationId="{095E90D1-2CC4-478B-8CCE-53D6D38165B1}"/>
          </ac:spMkLst>
        </pc:spChg>
        <pc:spChg chg="del">
          <ac:chgData name="Lopez-Perez, David (Nokia - IE/Dublin)" userId="3db4472c-dd38-433b-9153-cfe8852f8cce" providerId="ADAL" clId="{FEC62580-F048-40D3-8E23-4E1A82604A0F}" dt="2019-07-08T13:00:03.149" v="65" actId="478"/>
          <ac:spMkLst>
            <pc:docMk/>
            <pc:sldMk cId="230931908" sldId="357"/>
            <ac:spMk id="13" creationId="{49DBA147-EFBD-48ED-BC09-D0CC018CD5EC}"/>
          </ac:spMkLst>
        </pc:spChg>
        <pc:spChg chg="add del mod">
          <ac:chgData name="Lopez-Perez, David (Nokia - IE/Dublin)" userId="3db4472c-dd38-433b-9153-cfe8852f8cce" providerId="ADAL" clId="{FEC62580-F048-40D3-8E23-4E1A82604A0F}" dt="2019-07-09T12:59:39.874" v="944" actId="478"/>
          <ac:spMkLst>
            <pc:docMk/>
            <pc:sldMk cId="230931908" sldId="357"/>
            <ac:spMk id="14" creationId="{BC58EE3D-7C0C-4C8B-B204-90E1604452EA}"/>
          </ac:spMkLst>
        </pc:spChg>
        <pc:spChg chg="del">
          <ac:chgData name="Lopez-Perez, David (Nokia - IE/Dublin)" userId="3db4472c-dd38-433b-9153-cfe8852f8cce" providerId="ADAL" clId="{FEC62580-F048-40D3-8E23-4E1A82604A0F}" dt="2019-07-08T13:00:03.149" v="65" actId="478"/>
          <ac:spMkLst>
            <pc:docMk/>
            <pc:sldMk cId="230931908" sldId="357"/>
            <ac:spMk id="16" creationId="{F6187BFC-9A8F-453D-A386-C3EEA4EAE596}"/>
          </ac:spMkLst>
        </pc:spChg>
        <pc:spChg chg="del">
          <ac:chgData name="Lopez-Perez, David (Nokia - IE/Dublin)" userId="3db4472c-dd38-433b-9153-cfe8852f8cce" providerId="ADAL" clId="{FEC62580-F048-40D3-8E23-4E1A82604A0F}" dt="2019-07-08T13:00:03.149" v="65" actId="478"/>
          <ac:spMkLst>
            <pc:docMk/>
            <pc:sldMk cId="230931908" sldId="357"/>
            <ac:spMk id="17" creationId="{90B62830-C9C2-4FF5-888B-3F28E15E93AB}"/>
          </ac:spMkLst>
        </pc:spChg>
        <pc:spChg chg="del">
          <ac:chgData name="Lopez-Perez, David (Nokia - IE/Dublin)" userId="3db4472c-dd38-433b-9153-cfe8852f8cce" providerId="ADAL" clId="{FEC62580-F048-40D3-8E23-4E1A82604A0F}" dt="2019-07-08T13:00:03.149" v="65" actId="478"/>
          <ac:spMkLst>
            <pc:docMk/>
            <pc:sldMk cId="230931908" sldId="357"/>
            <ac:spMk id="22" creationId="{BD617B3E-4F2A-48A5-96F9-626E80BB242A}"/>
          </ac:spMkLst>
        </pc:spChg>
        <pc:spChg chg="del">
          <ac:chgData name="Lopez-Perez, David (Nokia - IE/Dublin)" userId="3db4472c-dd38-433b-9153-cfe8852f8cce" providerId="ADAL" clId="{FEC62580-F048-40D3-8E23-4E1A82604A0F}" dt="2019-07-08T13:00:06.479" v="66" actId="478"/>
          <ac:spMkLst>
            <pc:docMk/>
            <pc:sldMk cId="230931908" sldId="357"/>
            <ac:spMk id="25" creationId="{685C3BD7-1F4B-40FF-8E0C-142D656D5CC1}"/>
          </ac:spMkLst>
        </pc:spChg>
        <pc:spChg chg="add del mod">
          <ac:chgData name="Lopez-Perez, David (Nokia - IE/Dublin)" userId="3db4472c-dd38-433b-9153-cfe8852f8cce" providerId="ADAL" clId="{FEC62580-F048-40D3-8E23-4E1A82604A0F}" dt="2019-07-09T13:06:32.541" v="1280" actId="11529"/>
          <ac:spMkLst>
            <pc:docMk/>
            <pc:sldMk cId="230931908" sldId="357"/>
            <ac:spMk id="37" creationId="{A1F94467-DEAB-4B80-A56B-BD5FCA2BA8DD}"/>
          </ac:spMkLst>
        </pc:spChg>
        <pc:spChg chg="add del mod">
          <ac:chgData name="Lopez-Perez, David (Nokia - IE/Dublin)" userId="3db4472c-dd38-433b-9153-cfe8852f8cce" providerId="ADAL" clId="{FEC62580-F048-40D3-8E23-4E1A82604A0F}" dt="2019-07-09T13:06:42.199" v="1284" actId="11529"/>
          <ac:spMkLst>
            <pc:docMk/>
            <pc:sldMk cId="230931908" sldId="357"/>
            <ac:spMk id="38" creationId="{89111B1B-1960-41BE-88E2-E29DEF8AD8FE}"/>
          </ac:spMkLst>
        </pc:spChg>
        <pc:spChg chg="add del mod">
          <ac:chgData name="Lopez-Perez, David (Nokia - IE/Dublin)" userId="3db4472c-dd38-433b-9153-cfe8852f8cce" providerId="ADAL" clId="{FEC62580-F048-40D3-8E23-4E1A82604A0F}" dt="2019-07-09T13:07:11.341" v="1286" actId="11529"/>
          <ac:spMkLst>
            <pc:docMk/>
            <pc:sldMk cId="230931908" sldId="357"/>
            <ac:spMk id="39" creationId="{4F78A93A-8A3B-4202-8CE9-E4D77E822684}"/>
          </ac:spMkLst>
        </pc:spChg>
        <pc:spChg chg="add del mod">
          <ac:chgData name="Lopez-Perez, David (Nokia - IE/Dublin)" userId="3db4472c-dd38-433b-9153-cfe8852f8cce" providerId="ADAL" clId="{FEC62580-F048-40D3-8E23-4E1A82604A0F}" dt="2019-07-09T13:07:24.596" v="1290" actId="11529"/>
          <ac:spMkLst>
            <pc:docMk/>
            <pc:sldMk cId="230931908" sldId="357"/>
            <ac:spMk id="40" creationId="{DE7A0FB0-4C9E-4150-9A87-25EA41C94A74}"/>
          </ac:spMkLst>
        </pc:spChg>
        <pc:spChg chg="mod">
          <ac:chgData name="Lopez-Perez, David (Nokia - IE/Dublin)" userId="3db4472c-dd38-433b-9153-cfe8852f8cce" providerId="ADAL" clId="{FEC62580-F048-40D3-8E23-4E1A82604A0F}" dt="2019-07-09T17:32:10.418" v="6094" actId="207"/>
          <ac:spMkLst>
            <pc:docMk/>
            <pc:sldMk cId="230931908" sldId="357"/>
            <ac:spMk id="41" creationId="{739042E6-8CCA-4525-8D58-C3293F0C87AA}"/>
          </ac:spMkLst>
        </pc:spChg>
        <pc:spChg chg="add del mod">
          <ac:chgData name="Lopez-Perez, David (Nokia - IE/Dublin)" userId="3db4472c-dd38-433b-9153-cfe8852f8cce" providerId="ADAL" clId="{FEC62580-F048-40D3-8E23-4E1A82604A0F}" dt="2019-07-09T13:07:51.778" v="1296" actId="11529"/>
          <ac:spMkLst>
            <pc:docMk/>
            <pc:sldMk cId="230931908" sldId="357"/>
            <ac:spMk id="42" creationId="{28C5A257-05B5-404D-B3AF-DECF79292CEA}"/>
          </ac:spMkLst>
        </pc:spChg>
        <pc:spChg chg="add del mod">
          <ac:chgData name="Lopez-Perez, David (Nokia - IE/Dublin)" userId="3db4472c-dd38-433b-9153-cfe8852f8cce" providerId="ADAL" clId="{FEC62580-F048-40D3-8E23-4E1A82604A0F}" dt="2019-07-09T13:08:11.954" v="1298" actId="11529"/>
          <ac:spMkLst>
            <pc:docMk/>
            <pc:sldMk cId="230931908" sldId="357"/>
            <ac:spMk id="43" creationId="{11FE8387-F167-44BE-8773-04ABEFC2DBDC}"/>
          </ac:spMkLst>
        </pc:spChg>
        <pc:spChg chg="add del mod">
          <ac:chgData name="Lopez-Perez, David (Nokia - IE/Dublin)" userId="3db4472c-dd38-433b-9153-cfe8852f8cce" providerId="ADAL" clId="{FEC62580-F048-40D3-8E23-4E1A82604A0F}" dt="2019-07-09T13:08:56.019" v="1308" actId="11529"/>
          <ac:spMkLst>
            <pc:docMk/>
            <pc:sldMk cId="230931908" sldId="357"/>
            <ac:spMk id="44" creationId="{F1B3F0B5-D4C7-4983-8614-9C38E65DF6F8}"/>
          </ac:spMkLst>
        </pc:spChg>
        <pc:spChg chg="add mod">
          <ac:chgData name="Lopez-Perez, David (Nokia - IE/Dublin)" userId="3db4472c-dd38-433b-9153-cfe8852f8cce" providerId="ADAL" clId="{FEC62580-F048-40D3-8E23-4E1A82604A0F}" dt="2019-07-09T13:10:08.063" v="1329" actId="164"/>
          <ac:spMkLst>
            <pc:docMk/>
            <pc:sldMk cId="230931908" sldId="357"/>
            <ac:spMk id="47" creationId="{7EE5D4D6-FCE6-4261-B902-CA47762C8324}"/>
          </ac:spMkLst>
        </pc:spChg>
        <pc:spChg chg="add mod">
          <ac:chgData name="Lopez-Perez, David (Nokia - IE/Dublin)" userId="3db4472c-dd38-433b-9153-cfe8852f8cce" providerId="ADAL" clId="{FEC62580-F048-40D3-8E23-4E1A82604A0F}" dt="2019-07-09T13:10:08.063" v="1329" actId="164"/>
          <ac:spMkLst>
            <pc:docMk/>
            <pc:sldMk cId="230931908" sldId="357"/>
            <ac:spMk id="48" creationId="{7ED50C58-6912-4B91-AEF7-2E5125B3627C}"/>
          </ac:spMkLst>
        </pc:spChg>
        <pc:spChg chg="add mod">
          <ac:chgData name="Lopez-Perez, David (Nokia - IE/Dublin)" userId="3db4472c-dd38-433b-9153-cfe8852f8cce" providerId="ADAL" clId="{FEC62580-F048-40D3-8E23-4E1A82604A0F}" dt="2019-07-10T12:49:30.903" v="7021" actId="108"/>
          <ac:spMkLst>
            <pc:docMk/>
            <pc:sldMk cId="230931908" sldId="357"/>
            <ac:spMk id="83" creationId="{4400536D-2F4D-48A5-BA60-AA05A5477D48}"/>
          </ac:spMkLst>
        </pc:spChg>
        <pc:spChg chg="add del mod">
          <ac:chgData name="Lopez-Perez, David (Nokia - IE/Dublin)" userId="3db4472c-dd38-433b-9153-cfe8852f8cce" providerId="ADAL" clId="{FEC62580-F048-40D3-8E23-4E1A82604A0F}" dt="2019-07-09T13:22:20.431" v="1864"/>
          <ac:spMkLst>
            <pc:docMk/>
            <pc:sldMk cId="230931908" sldId="357"/>
            <ac:spMk id="84" creationId="{9442A868-A93C-4F4D-B586-B7451293977C}"/>
          </ac:spMkLst>
        </pc:spChg>
        <pc:spChg chg="add del mod">
          <ac:chgData name="Lopez-Perez, David (Nokia - IE/Dublin)" userId="3db4472c-dd38-433b-9153-cfe8852f8cce" providerId="ADAL" clId="{FEC62580-F048-40D3-8E23-4E1A82604A0F}" dt="2019-07-09T13:22:20.431" v="1864"/>
          <ac:spMkLst>
            <pc:docMk/>
            <pc:sldMk cId="230931908" sldId="357"/>
            <ac:spMk id="85" creationId="{D1234A77-B759-4424-9918-DFC340BA804B}"/>
          </ac:spMkLst>
        </pc:spChg>
        <pc:spChg chg="add mod">
          <ac:chgData name="Lopez-Perez, David (Nokia - IE/Dublin)" userId="3db4472c-dd38-433b-9153-cfe8852f8cce" providerId="ADAL" clId="{FEC62580-F048-40D3-8E23-4E1A82604A0F}" dt="2019-07-09T17:34:48.739" v="6136" actId="1035"/>
          <ac:spMkLst>
            <pc:docMk/>
            <pc:sldMk cId="230931908" sldId="357"/>
            <ac:spMk id="86" creationId="{0DAAFC02-EC95-41E2-9B2E-5FA99506C01B}"/>
          </ac:spMkLst>
        </pc:spChg>
        <pc:spChg chg="add mod">
          <ac:chgData name="Lopez-Perez, David (Nokia - IE/Dublin)" userId="3db4472c-dd38-433b-9153-cfe8852f8cce" providerId="ADAL" clId="{FEC62580-F048-40D3-8E23-4E1A82604A0F}" dt="2019-07-09T17:34:48.739" v="6136" actId="1035"/>
          <ac:spMkLst>
            <pc:docMk/>
            <pc:sldMk cId="230931908" sldId="357"/>
            <ac:spMk id="87" creationId="{8314A7D5-98B0-40F2-9958-4E0A819D31C3}"/>
          </ac:spMkLst>
        </pc:spChg>
        <pc:spChg chg="add mod">
          <ac:chgData name="Lopez-Perez, David (Nokia - IE/Dublin)" userId="3db4472c-dd38-433b-9153-cfe8852f8cce" providerId="ADAL" clId="{FEC62580-F048-40D3-8E23-4E1A82604A0F}" dt="2019-07-09T17:34:40.120" v="6132" actId="1037"/>
          <ac:spMkLst>
            <pc:docMk/>
            <pc:sldMk cId="230931908" sldId="357"/>
            <ac:spMk id="88" creationId="{658BF155-3705-4D50-B2AB-ED9794FC3BB8}"/>
          </ac:spMkLst>
        </pc:spChg>
        <pc:spChg chg="add mod">
          <ac:chgData name="Lopez-Perez, David (Nokia - IE/Dublin)" userId="3db4472c-dd38-433b-9153-cfe8852f8cce" providerId="ADAL" clId="{FEC62580-F048-40D3-8E23-4E1A82604A0F}" dt="2019-07-09T17:34:40.120" v="6132" actId="1037"/>
          <ac:spMkLst>
            <pc:docMk/>
            <pc:sldMk cId="230931908" sldId="357"/>
            <ac:spMk id="89" creationId="{3BF77481-120D-442D-AD8E-CFD319463D01}"/>
          </ac:spMkLst>
        </pc:spChg>
        <pc:spChg chg="add mod">
          <ac:chgData name="Lopez-Perez, David (Nokia - IE/Dublin)" userId="3db4472c-dd38-433b-9153-cfe8852f8cce" providerId="ADAL" clId="{FEC62580-F048-40D3-8E23-4E1A82604A0F}" dt="2019-07-09T17:20:43.545" v="5791" actId="1076"/>
          <ac:spMkLst>
            <pc:docMk/>
            <pc:sldMk cId="230931908" sldId="357"/>
            <ac:spMk id="90" creationId="{F983A73E-9254-4182-98AF-C42FD461B456}"/>
          </ac:spMkLst>
        </pc:spChg>
        <pc:spChg chg="add del mod">
          <ac:chgData name="Lopez-Perez, David (Nokia - IE/Dublin)" userId="3db4472c-dd38-433b-9153-cfe8852f8cce" providerId="ADAL" clId="{FEC62580-F048-40D3-8E23-4E1A82604A0F}" dt="2019-07-09T13:23:37.460" v="1876" actId="478"/>
          <ac:spMkLst>
            <pc:docMk/>
            <pc:sldMk cId="230931908" sldId="357"/>
            <ac:spMk id="91" creationId="{887D95D5-1025-4675-B9D8-CD81181B4002}"/>
          </ac:spMkLst>
        </pc:spChg>
        <pc:spChg chg="add mod">
          <ac:chgData name="Lopez-Perez, David (Nokia - IE/Dublin)" userId="3db4472c-dd38-433b-9153-cfe8852f8cce" providerId="ADAL" clId="{FEC62580-F048-40D3-8E23-4E1A82604A0F}" dt="2019-07-09T17:20:56.746" v="5792" actId="1076"/>
          <ac:spMkLst>
            <pc:docMk/>
            <pc:sldMk cId="230931908" sldId="357"/>
            <ac:spMk id="92" creationId="{74C6E433-AD9A-409B-9842-55ED48F66D66}"/>
          </ac:spMkLst>
        </pc:spChg>
        <pc:spChg chg="add del mod">
          <ac:chgData name="Lopez-Perez, David (Nokia - IE/Dublin)" userId="3db4472c-dd38-433b-9153-cfe8852f8cce" providerId="ADAL" clId="{FEC62580-F048-40D3-8E23-4E1A82604A0F}" dt="2019-07-09T13:23:27.958" v="1874" actId="478"/>
          <ac:spMkLst>
            <pc:docMk/>
            <pc:sldMk cId="230931908" sldId="357"/>
            <ac:spMk id="93" creationId="{6E099DBF-BEDF-4D39-8845-6F7670ED2FB5}"/>
          </ac:spMkLst>
        </pc:spChg>
        <pc:spChg chg="add del mod topLvl">
          <ac:chgData name="Lopez-Perez, David (Nokia - IE/Dublin)" userId="3db4472c-dd38-433b-9153-cfe8852f8cce" providerId="ADAL" clId="{FEC62580-F048-40D3-8E23-4E1A82604A0F}" dt="2019-07-09T13:32:07.232" v="2071" actId="478"/>
          <ac:spMkLst>
            <pc:docMk/>
            <pc:sldMk cId="230931908" sldId="357"/>
            <ac:spMk id="111" creationId="{1CBA7F4B-3868-42BE-B086-706A96939AA6}"/>
          </ac:spMkLst>
        </pc:spChg>
        <pc:spChg chg="add del mod topLvl">
          <ac:chgData name="Lopez-Perez, David (Nokia - IE/Dublin)" userId="3db4472c-dd38-433b-9153-cfe8852f8cce" providerId="ADAL" clId="{FEC62580-F048-40D3-8E23-4E1A82604A0F}" dt="2019-07-09T13:32:07.232" v="2071" actId="478"/>
          <ac:spMkLst>
            <pc:docMk/>
            <pc:sldMk cId="230931908" sldId="357"/>
            <ac:spMk id="112" creationId="{6BBBFA2F-56F1-4508-9363-46EDC09A1CAD}"/>
          </ac:spMkLst>
        </pc:spChg>
        <pc:spChg chg="mod">
          <ac:chgData name="Lopez-Perez, David (Nokia - IE/Dublin)" userId="3db4472c-dd38-433b-9153-cfe8852f8cce" providerId="ADAL" clId="{FEC62580-F048-40D3-8E23-4E1A82604A0F}" dt="2019-07-09T13:32:05.263" v="2068" actId="1038"/>
          <ac:spMkLst>
            <pc:docMk/>
            <pc:sldMk cId="230931908" sldId="357"/>
            <ac:spMk id="114" creationId="{54EE3888-BA8E-44FD-ACDF-9C4E24FEF384}"/>
          </ac:spMkLst>
        </pc:spChg>
        <pc:spChg chg="add mod">
          <ac:chgData name="Lopez-Perez, David (Nokia - IE/Dublin)" userId="3db4472c-dd38-433b-9153-cfe8852f8cce" providerId="ADAL" clId="{FEC62580-F048-40D3-8E23-4E1A82604A0F}" dt="2019-07-10T12:46:26.541" v="6744" actId="1038"/>
          <ac:spMkLst>
            <pc:docMk/>
            <pc:sldMk cId="230931908" sldId="357"/>
            <ac:spMk id="120" creationId="{FE188356-B1CC-4BEB-8BC9-15021D96FB0A}"/>
          </ac:spMkLst>
        </pc:spChg>
        <pc:spChg chg="add mod">
          <ac:chgData name="Lopez-Perez, David (Nokia - IE/Dublin)" userId="3db4472c-dd38-433b-9153-cfe8852f8cce" providerId="ADAL" clId="{FEC62580-F048-40D3-8E23-4E1A82604A0F}" dt="2019-07-10T12:47:08.559" v="6813" actId="1076"/>
          <ac:spMkLst>
            <pc:docMk/>
            <pc:sldMk cId="230931908" sldId="357"/>
            <ac:spMk id="121" creationId="{9572C05B-08F6-46D9-A4F0-D0A8AAC72258}"/>
          </ac:spMkLst>
        </pc:spChg>
        <pc:spChg chg="add del mod">
          <ac:chgData name="Lopez-Perez, David (Nokia - IE/Dublin)" userId="3db4472c-dd38-433b-9153-cfe8852f8cce" providerId="ADAL" clId="{FEC62580-F048-40D3-8E23-4E1A82604A0F}" dt="2019-07-09T17:34:57.717" v="6139" actId="478"/>
          <ac:spMkLst>
            <pc:docMk/>
            <pc:sldMk cId="230931908" sldId="357"/>
            <ac:spMk id="137" creationId="{121D1775-AB90-4E30-AC8D-C5CFF0B002D7}"/>
          </ac:spMkLst>
        </pc:spChg>
        <pc:spChg chg="add del mod">
          <ac:chgData name="Lopez-Perez, David (Nokia - IE/Dublin)" userId="3db4472c-dd38-433b-9153-cfe8852f8cce" providerId="ADAL" clId="{FEC62580-F048-40D3-8E23-4E1A82604A0F}" dt="2019-07-09T17:34:57.717" v="6139" actId="478"/>
          <ac:spMkLst>
            <pc:docMk/>
            <pc:sldMk cId="230931908" sldId="357"/>
            <ac:spMk id="138" creationId="{F4217CEC-399D-4AED-80DE-61A4D971B53A}"/>
          </ac:spMkLst>
        </pc:spChg>
        <pc:spChg chg="add del mod">
          <ac:chgData name="Lopez-Perez, David (Nokia - IE/Dublin)" userId="3db4472c-dd38-433b-9153-cfe8852f8cce" providerId="ADAL" clId="{FEC62580-F048-40D3-8E23-4E1A82604A0F}" dt="2019-07-09T17:35:01.425" v="6140" actId="478"/>
          <ac:spMkLst>
            <pc:docMk/>
            <pc:sldMk cId="230931908" sldId="357"/>
            <ac:spMk id="139" creationId="{D032E779-D631-42D0-8778-288917E0B4E3}"/>
          </ac:spMkLst>
        </pc:spChg>
        <pc:spChg chg="add del mod">
          <ac:chgData name="Lopez-Perez, David (Nokia - IE/Dublin)" userId="3db4472c-dd38-433b-9153-cfe8852f8cce" providerId="ADAL" clId="{FEC62580-F048-40D3-8E23-4E1A82604A0F}" dt="2019-07-09T17:35:04.771" v="6141" actId="478"/>
          <ac:spMkLst>
            <pc:docMk/>
            <pc:sldMk cId="230931908" sldId="357"/>
            <ac:spMk id="140" creationId="{0E00FFD4-1319-4A23-AD1C-7F5BD87E26DF}"/>
          </ac:spMkLst>
        </pc:spChg>
        <pc:spChg chg="add del mod">
          <ac:chgData name="Lopez-Perez, David (Nokia - IE/Dublin)" userId="3db4472c-dd38-433b-9153-cfe8852f8cce" providerId="ADAL" clId="{FEC62580-F048-40D3-8E23-4E1A82604A0F}" dt="2019-07-09T17:14:34.923" v="5673" actId="478"/>
          <ac:spMkLst>
            <pc:docMk/>
            <pc:sldMk cId="230931908" sldId="357"/>
            <ac:spMk id="141" creationId="{C7C48B28-F36A-4772-A506-59465938122C}"/>
          </ac:spMkLst>
        </pc:spChg>
        <pc:spChg chg="add del mod">
          <ac:chgData name="Lopez-Perez, David (Nokia - IE/Dublin)" userId="3db4472c-dd38-433b-9153-cfe8852f8cce" providerId="ADAL" clId="{FEC62580-F048-40D3-8E23-4E1A82604A0F}" dt="2019-07-09T17:14:25.641" v="5671" actId="478"/>
          <ac:spMkLst>
            <pc:docMk/>
            <pc:sldMk cId="230931908" sldId="357"/>
            <ac:spMk id="142" creationId="{951DB7F0-04C7-4DCE-815B-1CD34B864034}"/>
          </ac:spMkLst>
        </pc:spChg>
        <pc:spChg chg="add mod">
          <ac:chgData name="Lopez-Perez, David (Nokia - IE/Dublin)" userId="3db4472c-dd38-433b-9153-cfe8852f8cce" providerId="ADAL" clId="{FEC62580-F048-40D3-8E23-4E1A82604A0F}" dt="2019-07-10T12:46:26.541" v="6744" actId="1038"/>
          <ac:spMkLst>
            <pc:docMk/>
            <pc:sldMk cId="230931908" sldId="357"/>
            <ac:spMk id="190" creationId="{64D77D76-67D9-4270-BE18-77DC93A2632C}"/>
          </ac:spMkLst>
        </pc:spChg>
        <pc:spChg chg="add mod">
          <ac:chgData name="Lopez-Perez, David (Nokia - IE/Dublin)" userId="3db4472c-dd38-433b-9153-cfe8852f8cce" providerId="ADAL" clId="{FEC62580-F048-40D3-8E23-4E1A82604A0F}" dt="2019-07-10T12:46:51.475" v="6812" actId="1036"/>
          <ac:spMkLst>
            <pc:docMk/>
            <pc:sldMk cId="230931908" sldId="357"/>
            <ac:spMk id="191" creationId="{CCE853FE-2205-419E-86D4-FB611E8D4161}"/>
          </ac:spMkLst>
        </pc:spChg>
        <pc:spChg chg="add mod">
          <ac:chgData name="Lopez-Perez, David (Nokia - IE/Dublin)" userId="3db4472c-dd38-433b-9153-cfe8852f8cce" providerId="ADAL" clId="{FEC62580-F048-40D3-8E23-4E1A82604A0F}" dt="2019-07-09T17:14:48.180" v="5724" actId="1038"/>
          <ac:spMkLst>
            <pc:docMk/>
            <pc:sldMk cId="230931908" sldId="357"/>
            <ac:spMk id="192" creationId="{9CA55CCC-08CB-49ED-BA5B-4EBBBC665872}"/>
          </ac:spMkLst>
        </pc:spChg>
        <pc:spChg chg="add mod">
          <ac:chgData name="Lopez-Perez, David (Nokia - IE/Dublin)" userId="3db4472c-dd38-433b-9153-cfe8852f8cce" providerId="ADAL" clId="{FEC62580-F048-40D3-8E23-4E1A82604A0F}" dt="2019-07-09T17:14:12.446" v="5669" actId="1038"/>
          <ac:spMkLst>
            <pc:docMk/>
            <pc:sldMk cId="230931908" sldId="357"/>
            <ac:spMk id="193" creationId="{6508BBB4-F051-4DCD-B77C-9A6A73B37BFE}"/>
          </ac:spMkLst>
        </pc:spChg>
        <pc:spChg chg="add del mod">
          <ac:chgData name="Lopez-Perez, David (Nokia - IE/Dublin)" userId="3db4472c-dd38-433b-9153-cfe8852f8cce" providerId="ADAL" clId="{FEC62580-F048-40D3-8E23-4E1A82604A0F}" dt="2019-07-09T14:06:06.346" v="2529" actId="478"/>
          <ac:spMkLst>
            <pc:docMk/>
            <pc:sldMk cId="230931908" sldId="357"/>
            <ac:spMk id="194" creationId="{D9EB5DDB-A8B2-4B6A-BCF6-D08D7E949FDF}"/>
          </ac:spMkLst>
        </pc:spChg>
        <pc:spChg chg="add mod">
          <ac:chgData name="Lopez-Perez, David (Nokia - IE/Dublin)" userId="3db4472c-dd38-433b-9153-cfe8852f8cce" providerId="ADAL" clId="{FEC62580-F048-40D3-8E23-4E1A82604A0F}" dt="2019-07-09T17:14:12.446" v="5669" actId="1038"/>
          <ac:spMkLst>
            <pc:docMk/>
            <pc:sldMk cId="230931908" sldId="357"/>
            <ac:spMk id="195" creationId="{502D9016-5C54-4E79-B577-CA965C0DB674}"/>
          </ac:spMkLst>
        </pc:spChg>
        <pc:spChg chg="add mod">
          <ac:chgData name="Lopez-Perez, David (Nokia - IE/Dublin)" userId="3db4472c-dd38-433b-9153-cfe8852f8cce" providerId="ADAL" clId="{FEC62580-F048-40D3-8E23-4E1A82604A0F}" dt="2019-07-09T17:14:48.180" v="5724" actId="1038"/>
          <ac:spMkLst>
            <pc:docMk/>
            <pc:sldMk cId="230931908" sldId="357"/>
            <ac:spMk id="196" creationId="{390D9B16-06DB-4ADF-BE21-B04953F45AF8}"/>
          </ac:spMkLst>
        </pc:spChg>
        <pc:grpChg chg="add del mod">
          <ac:chgData name="Lopez-Perez, David (Nokia - IE/Dublin)" userId="3db4472c-dd38-433b-9153-cfe8852f8cce" providerId="ADAL" clId="{FEC62580-F048-40D3-8E23-4E1A82604A0F}" dt="2019-07-09T13:13:18.265" v="1393" actId="478"/>
          <ac:grpSpMkLst>
            <pc:docMk/>
            <pc:sldMk cId="230931908" sldId="357"/>
            <ac:grpSpMk id="49" creationId="{5BF81B9D-C2DB-495B-BEE8-C3948805DF54}"/>
          </ac:grpSpMkLst>
        </pc:grpChg>
        <pc:grpChg chg="add mod">
          <ac:chgData name="Lopez-Perez, David (Nokia - IE/Dublin)" userId="3db4472c-dd38-433b-9153-cfe8852f8cce" providerId="ADAL" clId="{FEC62580-F048-40D3-8E23-4E1A82604A0F}" dt="2019-07-09T17:14:12.446" v="5669" actId="1038"/>
          <ac:grpSpMkLst>
            <pc:docMk/>
            <pc:sldMk cId="230931908" sldId="357"/>
            <ac:grpSpMk id="50" creationId="{A47B2C15-EE76-4D3A-978E-792BC29C5889}"/>
          </ac:grpSpMkLst>
        </pc:grpChg>
        <pc:grpChg chg="add mod">
          <ac:chgData name="Lopez-Perez, David (Nokia - IE/Dublin)" userId="3db4472c-dd38-433b-9153-cfe8852f8cce" providerId="ADAL" clId="{FEC62580-F048-40D3-8E23-4E1A82604A0F}" dt="2019-07-09T17:14:12.446" v="5669" actId="1038"/>
          <ac:grpSpMkLst>
            <pc:docMk/>
            <pc:sldMk cId="230931908" sldId="357"/>
            <ac:grpSpMk id="53" creationId="{F72EE848-87F1-41D0-931B-601FB48E7FC5}"/>
          </ac:grpSpMkLst>
        </pc:grpChg>
        <pc:grpChg chg="add mod">
          <ac:chgData name="Lopez-Perez, David (Nokia - IE/Dublin)" userId="3db4472c-dd38-433b-9153-cfe8852f8cce" providerId="ADAL" clId="{FEC62580-F048-40D3-8E23-4E1A82604A0F}" dt="2019-07-09T17:14:12.446" v="5669" actId="1038"/>
          <ac:grpSpMkLst>
            <pc:docMk/>
            <pc:sldMk cId="230931908" sldId="357"/>
            <ac:grpSpMk id="56" creationId="{54601721-8F36-420F-AC61-FCDBC49E9BC5}"/>
          </ac:grpSpMkLst>
        </pc:grpChg>
        <pc:grpChg chg="add mod">
          <ac:chgData name="Lopez-Perez, David (Nokia - IE/Dublin)" userId="3db4472c-dd38-433b-9153-cfe8852f8cce" providerId="ADAL" clId="{FEC62580-F048-40D3-8E23-4E1A82604A0F}" dt="2019-07-09T17:14:12.446" v="5669" actId="1038"/>
          <ac:grpSpMkLst>
            <pc:docMk/>
            <pc:sldMk cId="230931908" sldId="357"/>
            <ac:grpSpMk id="59" creationId="{E28027A5-1567-4020-9637-889896254275}"/>
          </ac:grpSpMkLst>
        </pc:grpChg>
        <pc:grpChg chg="add mod">
          <ac:chgData name="Lopez-Perez, David (Nokia - IE/Dublin)" userId="3db4472c-dd38-433b-9153-cfe8852f8cce" providerId="ADAL" clId="{FEC62580-F048-40D3-8E23-4E1A82604A0F}" dt="2019-07-09T17:14:12.446" v="5669" actId="1038"/>
          <ac:grpSpMkLst>
            <pc:docMk/>
            <pc:sldMk cId="230931908" sldId="357"/>
            <ac:grpSpMk id="62" creationId="{7BECC85B-75B1-4C4D-9340-5358AA0AC5B1}"/>
          </ac:grpSpMkLst>
        </pc:grpChg>
        <pc:grpChg chg="add mod">
          <ac:chgData name="Lopez-Perez, David (Nokia - IE/Dublin)" userId="3db4472c-dd38-433b-9153-cfe8852f8cce" providerId="ADAL" clId="{FEC62580-F048-40D3-8E23-4E1A82604A0F}" dt="2019-07-09T17:14:12.446" v="5669" actId="1038"/>
          <ac:grpSpMkLst>
            <pc:docMk/>
            <pc:sldMk cId="230931908" sldId="357"/>
            <ac:grpSpMk id="65" creationId="{6733D479-9A66-4C8D-8699-64F798C8DAC6}"/>
          </ac:grpSpMkLst>
        </pc:grpChg>
        <pc:grpChg chg="add mod">
          <ac:chgData name="Lopez-Perez, David (Nokia - IE/Dublin)" userId="3db4472c-dd38-433b-9153-cfe8852f8cce" providerId="ADAL" clId="{FEC62580-F048-40D3-8E23-4E1A82604A0F}" dt="2019-07-09T17:14:12.446" v="5669" actId="1038"/>
          <ac:grpSpMkLst>
            <pc:docMk/>
            <pc:sldMk cId="230931908" sldId="357"/>
            <ac:grpSpMk id="68" creationId="{6C5C3F2D-31FC-4302-B0AF-5BAD2B19A7C6}"/>
          </ac:grpSpMkLst>
        </pc:grpChg>
        <pc:grpChg chg="add mod">
          <ac:chgData name="Lopez-Perez, David (Nokia - IE/Dublin)" userId="3db4472c-dd38-433b-9153-cfe8852f8cce" providerId="ADAL" clId="{FEC62580-F048-40D3-8E23-4E1A82604A0F}" dt="2019-07-09T17:14:12.446" v="5669" actId="1038"/>
          <ac:grpSpMkLst>
            <pc:docMk/>
            <pc:sldMk cId="230931908" sldId="357"/>
            <ac:grpSpMk id="71" creationId="{34622A15-295C-4601-BC98-55E864647CE8}"/>
          </ac:grpSpMkLst>
        </pc:grpChg>
        <pc:grpChg chg="add mod ord">
          <ac:chgData name="Lopez-Perez, David (Nokia - IE/Dublin)" userId="3db4472c-dd38-433b-9153-cfe8852f8cce" providerId="ADAL" clId="{FEC62580-F048-40D3-8E23-4E1A82604A0F}" dt="2019-07-09T17:14:12.446" v="5669" actId="1038"/>
          <ac:grpSpMkLst>
            <pc:docMk/>
            <pc:sldMk cId="230931908" sldId="357"/>
            <ac:grpSpMk id="77" creationId="{8A188CF1-F678-41B3-880A-108585CC9A64}"/>
          </ac:grpSpMkLst>
        </pc:grpChg>
        <pc:grpChg chg="add mod">
          <ac:chgData name="Lopez-Perez, David (Nokia - IE/Dublin)" userId="3db4472c-dd38-433b-9153-cfe8852f8cce" providerId="ADAL" clId="{FEC62580-F048-40D3-8E23-4E1A82604A0F}" dt="2019-07-09T17:14:12.446" v="5669" actId="1038"/>
          <ac:grpSpMkLst>
            <pc:docMk/>
            <pc:sldMk cId="230931908" sldId="357"/>
            <ac:grpSpMk id="80" creationId="{EE6FD03B-C8BD-4F43-AD87-41246F8A2830}"/>
          </ac:grpSpMkLst>
        </pc:grpChg>
        <pc:grpChg chg="add mod">
          <ac:chgData name="Lopez-Perez, David (Nokia - IE/Dublin)" userId="3db4472c-dd38-433b-9153-cfe8852f8cce" providerId="ADAL" clId="{FEC62580-F048-40D3-8E23-4E1A82604A0F}" dt="2019-07-09T17:14:48.180" v="5724" actId="1038"/>
          <ac:grpSpMkLst>
            <pc:docMk/>
            <pc:sldMk cId="230931908" sldId="357"/>
            <ac:grpSpMk id="94" creationId="{1C500C5B-3FB9-4B1A-83CC-8A0B2C188C1F}"/>
          </ac:grpSpMkLst>
        </pc:grpChg>
        <pc:grpChg chg="add mod">
          <ac:chgData name="Lopez-Perez, David (Nokia - IE/Dublin)" userId="3db4472c-dd38-433b-9153-cfe8852f8cce" providerId="ADAL" clId="{FEC62580-F048-40D3-8E23-4E1A82604A0F}" dt="2019-07-09T17:14:48.180" v="5724" actId="1038"/>
          <ac:grpSpMkLst>
            <pc:docMk/>
            <pc:sldMk cId="230931908" sldId="357"/>
            <ac:grpSpMk id="107" creationId="{BF5CE01D-BBA2-4539-AF3E-B3C1567EEB01}"/>
          </ac:grpSpMkLst>
        </pc:grpChg>
        <pc:grpChg chg="add del mod">
          <ac:chgData name="Lopez-Perez, David (Nokia - IE/Dublin)" userId="3db4472c-dd38-433b-9153-cfe8852f8cce" providerId="ADAL" clId="{FEC62580-F048-40D3-8E23-4E1A82604A0F}" dt="2019-07-09T17:14:48.180" v="5724" actId="1038"/>
          <ac:grpSpMkLst>
            <pc:docMk/>
            <pc:sldMk cId="230931908" sldId="357"/>
            <ac:grpSpMk id="110" creationId="{B451D42F-8510-416B-908F-F0B9AABAA603}"/>
          </ac:grpSpMkLst>
        </pc:grpChg>
        <pc:grpChg chg="add mod">
          <ac:chgData name="Lopez-Perez, David (Nokia - IE/Dublin)" userId="3db4472c-dd38-433b-9153-cfe8852f8cce" providerId="ADAL" clId="{FEC62580-F048-40D3-8E23-4E1A82604A0F}" dt="2019-07-09T17:14:48.180" v="5724" actId="1038"/>
          <ac:grpSpMkLst>
            <pc:docMk/>
            <pc:sldMk cId="230931908" sldId="357"/>
            <ac:grpSpMk id="113" creationId="{228C14D6-6993-40C4-9A85-65DD3A56C3B5}"/>
          </ac:grpSpMkLst>
        </pc:grpChg>
        <pc:grpChg chg="add del mod">
          <ac:chgData name="Lopez-Perez, David (Nokia - IE/Dublin)" userId="3db4472c-dd38-433b-9153-cfe8852f8cce" providerId="ADAL" clId="{FEC62580-F048-40D3-8E23-4E1A82604A0F}" dt="2019-07-09T17:14:48.180" v="5724" actId="1038"/>
          <ac:grpSpMkLst>
            <pc:docMk/>
            <pc:sldMk cId="230931908" sldId="357"/>
            <ac:grpSpMk id="116" creationId="{BDC83349-4BA1-4BBA-BCCC-ED98344FEDFB}"/>
          </ac:grpSpMkLst>
        </pc:grpChg>
        <pc:grpChg chg="add del mod">
          <ac:chgData name="Lopez-Perez, David (Nokia - IE/Dublin)" userId="3db4472c-dd38-433b-9153-cfe8852f8cce" providerId="ADAL" clId="{FEC62580-F048-40D3-8E23-4E1A82604A0F}" dt="2019-07-09T14:00:39.146" v="2190" actId="478"/>
          <ac:grpSpMkLst>
            <pc:docMk/>
            <pc:sldMk cId="230931908" sldId="357"/>
            <ac:grpSpMk id="120" creationId="{50157DC5-31E6-4751-9193-D92FA5E3851A}"/>
          </ac:grpSpMkLst>
        </pc:grpChg>
        <pc:grpChg chg="add del mod">
          <ac:chgData name="Lopez-Perez, David (Nokia - IE/Dublin)" userId="3db4472c-dd38-433b-9153-cfe8852f8cce" providerId="ADAL" clId="{FEC62580-F048-40D3-8E23-4E1A82604A0F}" dt="2019-07-09T14:00:38.209" v="2189" actId="478"/>
          <ac:grpSpMkLst>
            <pc:docMk/>
            <pc:sldMk cId="230931908" sldId="357"/>
            <ac:grpSpMk id="123" creationId="{BD79FCBC-C5AF-4DD1-9850-E45BF12C8267}"/>
          </ac:grpSpMkLst>
        </pc:grpChg>
        <pc:grpChg chg="add del mod">
          <ac:chgData name="Lopez-Perez, David (Nokia - IE/Dublin)" userId="3db4472c-dd38-433b-9153-cfe8852f8cce" providerId="ADAL" clId="{FEC62580-F048-40D3-8E23-4E1A82604A0F}" dt="2019-07-09T14:00:34.802" v="2186" actId="478"/>
          <ac:grpSpMkLst>
            <pc:docMk/>
            <pc:sldMk cId="230931908" sldId="357"/>
            <ac:grpSpMk id="126" creationId="{9C4BBEEA-3A97-4C56-9AAD-D1FA191EDBC2}"/>
          </ac:grpSpMkLst>
        </pc:grpChg>
        <pc:grpChg chg="add del mod">
          <ac:chgData name="Lopez-Perez, David (Nokia - IE/Dublin)" userId="3db4472c-dd38-433b-9153-cfe8852f8cce" providerId="ADAL" clId="{FEC62580-F048-40D3-8E23-4E1A82604A0F}" dt="2019-07-09T14:00:37.083" v="2188" actId="478"/>
          <ac:grpSpMkLst>
            <pc:docMk/>
            <pc:sldMk cId="230931908" sldId="357"/>
            <ac:grpSpMk id="129" creationId="{0EB73A3F-E553-4EA6-BBD5-4C86B1DF3718}"/>
          </ac:grpSpMkLst>
        </pc:grpChg>
        <pc:grpChg chg="add del mod">
          <ac:chgData name="Lopez-Perez, David (Nokia - IE/Dublin)" userId="3db4472c-dd38-433b-9153-cfe8852f8cce" providerId="ADAL" clId="{FEC62580-F048-40D3-8E23-4E1A82604A0F}" dt="2019-07-09T14:00:36.068" v="2187" actId="478"/>
          <ac:grpSpMkLst>
            <pc:docMk/>
            <pc:sldMk cId="230931908" sldId="357"/>
            <ac:grpSpMk id="134" creationId="{B37B1A77-CB10-48B0-8C05-8A6816788176}"/>
          </ac:grpSpMkLst>
        </pc:grpChg>
        <pc:grpChg chg="add mod">
          <ac:chgData name="Lopez-Perez, David (Nokia - IE/Dublin)" userId="3db4472c-dd38-433b-9153-cfe8852f8cce" providerId="ADAL" clId="{FEC62580-F048-40D3-8E23-4E1A82604A0F}" dt="2019-07-09T17:14:48.180" v="5724" actId="1038"/>
          <ac:grpSpMkLst>
            <pc:docMk/>
            <pc:sldMk cId="230931908" sldId="357"/>
            <ac:grpSpMk id="175" creationId="{23A770A8-9F5F-4833-9A59-7D2A32CF7948}"/>
          </ac:grpSpMkLst>
        </pc:grpChg>
        <pc:grpChg chg="add mod">
          <ac:chgData name="Lopez-Perez, David (Nokia - IE/Dublin)" userId="3db4472c-dd38-433b-9153-cfe8852f8cce" providerId="ADAL" clId="{FEC62580-F048-40D3-8E23-4E1A82604A0F}" dt="2019-07-09T17:14:48.180" v="5724" actId="1038"/>
          <ac:grpSpMkLst>
            <pc:docMk/>
            <pc:sldMk cId="230931908" sldId="357"/>
            <ac:grpSpMk id="178" creationId="{0B332FBB-888F-4853-A03A-2558877CBDA0}"/>
          </ac:grpSpMkLst>
        </pc:grpChg>
        <pc:grpChg chg="add mod">
          <ac:chgData name="Lopez-Perez, David (Nokia - IE/Dublin)" userId="3db4472c-dd38-433b-9153-cfe8852f8cce" providerId="ADAL" clId="{FEC62580-F048-40D3-8E23-4E1A82604A0F}" dt="2019-07-09T17:14:48.180" v="5724" actId="1038"/>
          <ac:grpSpMkLst>
            <pc:docMk/>
            <pc:sldMk cId="230931908" sldId="357"/>
            <ac:grpSpMk id="181" creationId="{15AC9EB7-BA12-4ED6-95F8-632C218539C5}"/>
          </ac:grpSpMkLst>
        </pc:grpChg>
        <pc:grpChg chg="add mod">
          <ac:chgData name="Lopez-Perez, David (Nokia - IE/Dublin)" userId="3db4472c-dd38-433b-9153-cfe8852f8cce" providerId="ADAL" clId="{FEC62580-F048-40D3-8E23-4E1A82604A0F}" dt="2019-07-09T17:14:48.180" v="5724" actId="1038"/>
          <ac:grpSpMkLst>
            <pc:docMk/>
            <pc:sldMk cId="230931908" sldId="357"/>
            <ac:grpSpMk id="184" creationId="{985416C5-3FF0-4E6B-81AD-A7DD92045912}"/>
          </ac:grpSpMkLst>
        </pc:grpChg>
        <pc:grpChg chg="add mod">
          <ac:chgData name="Lopez-Perez, David (Nokia - IE/Dublin)" userId="3db4472c-dd38-433b-9153-cfe8852f8cce" providerId="ADAL" clId="{FEC62580-F048-40D3-8E23-4E1A82604A0F}" dt="2019-07-09T17:14:48.180" v="5724" actId="1038"/>
          <ac:grpSpMkLst>
            <pc:docMk/>
            <pc:sldMk cId="230931908" sldId="357"/>
            <ac:grpSpMk id="187" creationId="{C7D88179-D23E-4F89-BF3D-836478FF4A23}"/>
          </ac:grpSpMkLst>
        </pc:grpChg>
        <pc:picChg chg="del">
          <ac:chgData name="Lopez-Perez, David (Nokia - IE/Dublin)" userId="3db4472c-dd38-433b-9153-cfe8852f8cce" providerId="ADAL" clId="{FEC62580-F048-40D3-8E23-4E1A82604A0F}" dt="2019-07-08T13:00:03.149" v="65" actId="478"/>
          <ac:picMkLst>
            <pc:docMk/>
            <pc:sldMk cId="230931908" sldId="357"/>
            <ac:picMk id="8" creationId="{708F6F68-80CA-4C1A-916A-9BF85C0BF13C}"/>
          </ac:picMkLst>
        </pc:picChg>
        <pc:picChg chg="del">
          <ac:chgData name="Lopez-Perez, David (Nokia - IE/Dublin)" userId="3db4472c-dd38-433b-9153-cfe8852f8cce" providerId="ADAL" clId="{FEC62580-F048-40D3-8E23-4E1A82604A0F}" dt="2019-07-08T13:00:03.149" v="65" actId="478"/>
          <ac:picMkLst>
            <pc:docMk/>
            <pc:sldMk cId="230931908" sldId="357"/>
            <ac:picMk id="9" creationId="{3709E0D6-7454-4AD8-83FD-A2C828A13FEB}"/>
          </ac:picMkLst>
        </pc:picChg>
        <pc:picChg chg="add del mod">
          <ac:chgData name="Lopez-Perez, David (Nokia - IE/Dublin)" userId="3db4472c-dd38-433b-9153-cfe8852f8cce" providerId="ADAL" clId="{FEC62580-F048-40D3-8E23-4E1A82604A0F}" dt="2019-07-09T13:03:23.807" v="1259" actId="478"/>
          <ac:picMkLst>
            <pc:docMk/>
            <pc:sldMk cId="230931908" sldId="357"/>
            <ac:picMk id="12" creationId="{9E1D6638-3642-41E6-95AB-A9C7A0D5107F}"/>
          </ac:picMkLst>
        </pc:picChg>
        <pc:picChg chg="add del mod">
          <ac:chgData name="Lopez-Perez, David (Nokia - IE/Dublin)" userId="3db4472c-dd38-433b-9153-cfe8852f8cce" providerId="ADAL" clId="{FEC62580-F048-40D3-8E23-4E1A82604A0F}" dt="2019-07-09T13:03:21.284" v="1258"/>
          <ac:picMkLst>
            <pc:docMk/>
            <pc:sldMk cId="230931908" sldId="357"/>
            <ac:picMk id="13" creationId="{37F4DADB-D7D2-457D-9F40-54439501FBF6}"/>
          </ac:picMkLst>
        </pc:picChg>
        <pc:picChg chg="add mod ord">
          <ac:chgData name="Lopez-Perez, David (Nokia - IE/Dublin)" userId="3db4472c-dd38-433b-9153-cfe8852f8cce" providerId="ADAL" clId="{FEC62580-F048-40D3-8E23-4E1A82604A0F}" dt="2019-07-09T17:19:56.651" v="5772" actId="12788"/>
          <ac:picMkLst>
            <pc:docMk/>
            <pc:sldMk cId="230931908" sldId="357"/>
            <ac:picMk id="15" creationId="{89318A2A-0299-415B-999A-1DCDD70AD289}"/>
          </ac:picMkLst>
        </pc:picChg>
        <pc:picChg chg="add mod ord">
          <ac:chgData name="Lopez-Perez, David (Nokia - IE/Dublin)" userId="3db4472c-dd38-433b-9153-cfe8852f8cce" providerId="ADAL" clId="{FEC62580-F048-40D3-8E23-4E1A82604A0F}" dt="2019-07-09T17:19:49.713" v="5771" actId="12788"/>
          <ac:picMkLst>
            <pc:docMk/>
            <pc:sldMk cId="230931908" sldId="357"/>
            <ac:picMk id="16" creationId="{3C6C5B4A-8A7F-4C10-9973-E0D413200149}"/>
          </ac:picMkLst>
        </pc:picChg>
        <pc:picChg chg="add mod ord">
          <ac:chgData name="Lopez-Perez, David (Nokia - IE/Dublin)" userId="3db4472c-dd38-433b-9153-cfe8852f8cce" providerId="ADAL" clId="{FEC62580-F048-40D3-8E23-4E1A82604A0F}" dt="2019-07-09T17:19:49.713" v="5771" actId="12788"/>
          <ac:picMkLst>
            <pc:docMk/>
            <pc:sldMk cId="230931908" sldId="357"/>
            <ac:picMk id="17" creationId="{6EFE2090-2881-4870-932E-F59D95664C67}"/>
          </ac:picMkLst>
        </pc:picChg>
        <pc:picChg chg="add mod ord">
          <ac:chgData name="Lopez-Perez, David (Nokia - IE/Dublin)" userId="3db4472c-dd38-433b-9153-cfe8852f8cce" providerId="ADAL" clId="{FEC62580-F048-40D3-8E23-4E1A82604A0F}" dt="2019-07-09T17:19:56.651" v="5772" actId="12788"/>
          <ac:picMkLst>
            <pc:docMk/>
            <pc:sldMk cId="230931908" sldId="357"/>
            <ac:picMk id="18" creationId="{B9C246D7-8081-4474-B833-312377A0502F}"/>
          </ac:picMkLst>
        </pc:picChg>
        <pc:picChg chg="add mod ord">
          <ac:chgData name="Lopez-Perez, David (Nokia - IE/Dublin)" userId="3db4472c-dd38-433b-9153-cfe8852f8cce" providerId="ADAL" clId="{FEC62580-F048-40D3-8E23-4E1A82604A0F}" dt="2019-07-09T17:19:42.469" v="5770" actId="12788"/>
          <ac:picMkLst>
            <pc:docMk/>
            <pc:sldMk cId="230931908" sldId="357"/>
            <ac:picMk id="19" creationId="{99A66F1A-C50F-4AA8-8253-8E25899B3B72}"/>
          </ac:picMkLst>
        </pc:picChg>
        <pc:picChg chg="add mod ord">
          <ac:chgData name="Lopez-Perez, David (Nokia - IE/Dublin)" userId="3db4472c-dd38-433b-9153-cfe8852f8cce" providerId="ADAL" clId="{FEC62580-F048-40D3-8E23-4E1A82604A0F}" dt="2019-07-09T17:20:31.170" v="5784" actId="12788"/>
          <ac:picMkLst>
            <pc:docMk/>
            <pc:sldMk cId="230931908" sldId="357"/>
            <ac:picMk id="20" creationId="{50EE0F48-8E04-4A82-8A78-8A4ACA849278}"/>
          </ac:picMkLst>
        </pc:picChg>
        <pc:picChg chg="add del mod">
          <ac:chgData name="Lopez-Perez, David (Nokia - IE/Dublin)" userId="3db4472c-dd38-433b-9153-cfe8852f8cce" providerId="ADAL" clId="{FEC62580-F048-40D3-8E23-4E1A82604A0F}" dt="2019-07-09T13:01:55.957" v="1061"/>
          <ac:picMkLst>
            <pc:docMk/>
            <pc:sldMk cId="230931908" sldId="357"/>
            <ac:picMk id="22" creationId="{32B3C2E0-8966-4EBE-B031-7C1E88FD03EF}"/>
          </ac:picMkLst>
        </pc:picChg>
        <pc:picChg chg="add del mod">
          <ac:chgData name="Lopez-Perez, David (Nokia - IE/Dublin)" userId="3db4472c-dd38-433b-9153-cfe8852f8cce" providerId="ADAL" clId="{FEC62580-F048-40D3-8E23-4E1A82604A0F}" dt="2019-07-09T13:01:55.957" v="1061"/>
          <ac:picMkLst>
            <pc:docMk/>
            <pc:sldMk cId="230931908" sldId="357"/>
            <ac:picMk id="23" creationId="{9F40F88D-6B56-402F-8F08-F821AB72C3FC}"/>
          </ac:picMkLst>
        </pc:picChg>
        <pc:picChg chg="add del mod">
          <ac:chgData name="Lopez-Perez, David (Nokia - IE/Dublin)" userId="3db4472c-dd38-433b-9153-cfe8852f8cce" providerId="ADAL" clId="{FEC62580-F048-40D3-8E23-4E1A82604A0F}" dt="2019-07-09T13:01:55.957" v="1061"/>
          <ac:picMkLst>
            <pc:docMk/>
            <pc:sldMk cId="230931908" sldId="357"/>
            <ac:picMk id="24" creationId="{33EDDDCE-1B7A-4BEB-9339-FA82CCFF2F5B}"/>
          </ac:picMkLst>
        </pc:picChg>
        <pc:picChg chg="add del mod">
          <ac:chgData name="Lopez-Perez, David (Nokia - IE/Dublin)" userId="3db4472c-dd38-433b-9153-cfe8852f8cce" providerId="ADAL" clId="{FEC62580-F048-40D3-8E23-4E1A82604A0F}" dt="2019-07-09T13:01:55.957" v="1061"/>
          <ac:picMkLst>
            <pc:docMk/>
            <pc:sldMk cId="230931908" sldId="357"/>
            <ac:picMk id="25" creationId="{CE0E8859-A1BD-471C-AF8A-D2A388700DD0}"/>
          </ac:picMkLst>
        </pc:picChg>
        <pc:picChg chg="del">
          <ac:chgData name="Lopez-Perez, David (Nokia - IE/Dublin)" userId="3db4472c-dd38-433b-9153-cfe8852f8cce" providerId="ADAL" clId="{FEC62580-F048-40D3-8E23-4E1A82604A0F}" dt="2019-07-08T13:00:03.149" v="65" actId="478"/>
          <ac:picMkLst>
            <pc:docMk/>
            <pc:sldMk cId="230931908" sldId="357"/>
            <ac:picMk id="26" creationId="{B2C0964F-5E98-4E27-AF6A-F49EF0CF5531}"/>
          </ac:picMkLst>
        </pc:picChg>
        <pc:picChg chg="add del mod">
          <ac:chgData name="Lopez-Perez, David (Nokia - IE/Dublin)" userId="3db4472c-dd38-433b-9153-cfe8852f8cce" providerId="ADAL" clId="{FEC62580-F048-40D3-8E23-4E1A82604A0F}" dt="2019-07-09T13:01:55.957" v="1061"/>
          <ac:picMkLst>
            <pc:docMk/>
            <pc:sldMk cId="230931908" sldId="357"/>
            <ac:picMk id="26" creationId="{CAB3F0AE-B8C2-4BAF-9348-D05BAD8C12A9}"/>
          </ac:picMkLst>
        </pc:picChg>
        <pc:picChg chg="add mod ord">
          <ac:chgData name="Lopez-Perez, David (Nokia - IE/Dublin)" userId="3db4472c-dd38-433b-9153-cfe8852f8cce" providerId="ADAL" clId="{FEC62580-F048-40D3-8E23-4E1A82604A0F}" dt="2019-07-09T17:19:42.469" v="5770" actId="12788"/>
          <ac:picMkLst>
            <pc:docMk/>
            <pc:sldMk cId="230931908" sldId="357"/>
            <ac:picMk id="27" creationId="{DA2D5AC1-9632-4783-AE72-38962033DA28}"/>
          </ac:picMkLst>
        </pc:picChg>
        <pc:picChg chg="add mod ord">
          <ac:chgData name="Lopez-Perez, David (Nokia - IE/Dublin)" userId="3db4472c-dd38-433b-9153-cfe8852f8cce" providerId="ADAL" clId="{FEC62580-F048-40D3-8E23-4E1A82604A0F}" dt="2019-07-09T17:20:31.170" v="5784" actId="12788"/>
          <ac:picMkLst>
            <pc:docMk/>
            <pc:sldMk cId="230931908" sldId="357"/>
            <ac:picMk id="28" creationId="{DCCA9B81-F2EB-475C-BE71-F71219EB1405}"/>
          </ac:picMkLst>
        </pc:picChg>
        <pc:picChg chg="add mod ord">
          <ac:chgData name="Lopez-Perez, David (Nokia - IE/Dublin)" userId="3db4472c-dd38-433b-9153-cfe8852f8cce" providerId="ADAL" clId="{FEC62580-F048-40D3-8E23-4E1A82604A0F}" dt="2019-07-09T17:15:22.910" v="5732" actId="1038"/>
          <ac:picMkLst>
            <pc:docMk/>
            <pc:sldMk cId="230931908" sldId="357"/>
            <ac:picMk id="29" creationId="{40FF91D5-0FF7-4FAB-8F83-F219B8EC1FB1}"/>
          </ac:picMkLst>
        </pc:picChg>
        <pc:picChg chg="add mod ord">
          <ac:chgData name="Lopez-Perez, David (Nokia - IE/Dublin)" userId="3db4472c-dd38-433b-9153-cfe8852f8cce" providerId="ADAL" clId="{FEC62580-F048-40D3-8E23-4E1A82604A0F}" dt="2019-07-09T17:15:37.445" v="5735" actId="1076"/>
          <ac:picMkLst>
            <pc:docMk/>
            <pc:sldMk cId="230931908" sldId="357"/>
            <ac:picMk id="30" creationId="{33D283F3-1670-4D36-B982-0197A85FE741}"/>
          </ac:picMkLst>
        </pc:picChg>
        <pc:picChg chg="add mod">
          <ac:chgData name="Lopez-Perez, David (Nokia - IE/Dublin)" userId="3db4472c-dd38-433b-9153-cfe8852f8cce" providerId="ADAL" clId="{FEC62580-F048-40D3-8E23-4E1A82604A0F}" dt="2019-07-09T17:15:12.566" v="5730" actId="1076"/>
          <ac:picMkLst>
            <pc:docMk/>
            <pc:sldMk cId="230931908" sldId="357"/>
            <ac:picMk id="75" creationId="{27D33900-75FA-47D7-BA0E-3A1BB82FCFC4}"/>
          </ac:picMkLst>
        </pc:picChg>
        <pc:picChg chg="add mod ord">
          <ac:chgData name="Lopez-Perez, David (Nokia - IE/Dublin)" userId="3db4472c-dd38-433b-9153-cfe8852f8cce" providerId="ADAL" clId="{FEC62580-F048-40D3-8E23-4E1A82604A0F}" dt="2019-07-09T17:15:18.206" v="5731" actId="1076"/>
          <ac:picMkLst>
            <pc:docMk/>
            <pc:sldMk cId="230931908" sldId="357"/>
            <ac:picMk id="76" creationId="{1DEE7CEC-938A-4F0B-8FC3-C21D027EAC83}"/>
          </ac:picMkLst>
        </pc:picChg>
        <pc:picChg chg="add mod ord">
          <ac:chgData name="Lopez-Perez, David (Nokia - IE/Dublin)" userId="3db4472c-dd38-433b-9153-cfe8852f8cce" providerId="ADAL" clId="{FEC62580-F048-40D3-8E23-4E1A82604A0F}" dt="2019-07-09T17:17:32.247" v="5755" actId="1076"/>
          <ac:picMkLst>
            <pc:docMk/>
            <pc:sldMk cId="230931908" sldId="357"/>
            <ac:picMk id="97" creationId="{388EF4D8-1D83-4AD4-AC68-E46A72C59659}"/>
          </ac:picMkLst>
        </pc:picChg>
        <pc:picChg chg="add mod">
          <ac:chgData name="Lopez-Perez, David (Nokia - IE/Dublin)" userId="3db4472c-dd38-433b-9153-cfe8852f8cce" providerId="ADAL" clId="{FEC62580-F048-40D3-8E23-4E1A82604A0F}" dt="2019-07-09T17:19:56.651" v="5772" actId="12788"/>
          <ac:picMkLst>
            <pc:docMk/>
            <pc:sldMk cId="230931908" sldId="357"/>
            <ac:picMk id="98" creationId="{190DA592-3621-4872-BFF8-A67B05A1129D}"/>
          </ac:picMkLst>
        </pc:picChg>
        <pc:picChg chg="add mod">
          <ac:chgData name="Lopez-Perez, David (Nokia - IE/Dublin)" userId="3db4472c-dd38-433b-9153-cfe8852f8cce" providerId="ADAL" clId="{FEC62580-F048-40D3-8E23-4E1A82604A0F}" dt="2019-07-09T17:19:49.713" v="5771" actId="12788"/>
          <ac:picMkLst>
            <pc:docMk/>
            <pc:sldMk cId="230931908" sldId="357"/>
            <ac:picMk id="99" creationId="{6C2BF311-76F7-4E89-8982-FB42620BF370}"/>
          </ac:picMkLst>
        </pc:picChg>
        <pc:picChg chg="add mod">
          <ac:chgData name="Lopez-Perez, David (Nokia - IE/Dublin)" userId="3db4472c-dd38-433b-9153-cfe8852f8cce" providerId="ADAL" clId="{FEC62580-F048-40D3-8E23-4E1A82604A0F}" dt="2019-07-09T17:19:49.713" v="5771" actId="12788"/>
          <ac:picMkLst>
            <pc:docMk/>
            <pc:sldMk cId="230931908" sldId="357"/>
            <ac:picMk id="100" creationId="{8B48DEAC-AAFB-43E4-855D-85733280F560}"/>
          </ac:picMkLst>
        </pc:picChg>
        <pc:picChg chg="add mod">
          <ac:chgData name="Lopez-Perez, David (Nokia - IE/Dublin)" userId="3db4472c-dd38-433b-9153-cfe8852f8cce" providerId="ADAL" clId="{FEC62580-F048-40D3-8E23-4E1A82604A0F}" dt="2019-07-09T17:19:56.651" v="5772" actId="12788"/>
          <ac:picMkLst>
            <pc:docMk/>
            <pc:sldMk cId="230931908" sldId="357"/>
            <ac:picMk id="101" creationId="{B7850B16-B1F9-444D-B094-0EC579098A87}"/>
          </ac:picMkLst>
        </pc:picChg>
        <pc:picChg chg="add mod">
          <ac:chgData name="Lopez-Perez, David (Nokia - IE/Dublin)" userId="3db4472c-dd38-433b-9153-cfe8852f8cce" providerId="ADAL" clId="{FEC62580-F048-40D3-8E23-4E1A82604A0F}" dt="2019-07-09T17:19:42.469" v="5770" actId="12788"/>
          <ac:picMkLst>
            <pc:docMk/>
            <pc:sldMk cId="230931908" sldId="357"/>
            <ac:picMk id="102" creationId="{20DF8F81-6122-4CE1-9698-8DA452066372}"/>
          </ac:picMkLst>
        </pc:picChg>
        <pc:picChg chg="add mod">
          <ac:chgData name="Lopez-Perez, David (Nokia - IE/Dublin)" userId="3db4472c-dd38-433b-9153-cfe8852f8cce" providerId="ADAL" clId="{FEC62580-F048-40D3-8E23-4E1A82604A0F}" dt="2019-07-09T17:20:31.170" v="5784" actId="12788"/>
          <ac:picMkLst>
            <pc:docMk/>
            <pc:sldMk cId="230931908" sldId="357"/>
            <ac:picMk id="103" creationId="{239EBF41-106E-4B5F-8498-8D6C34988B8B}"/>
          </ac:picMkLst>
        </pc:picChg>
        <pc:picChg chg="add mod">
          <ac:chgData name="Lopez-Perez, David (Nokia - IE/Dublin)" userId="3db4472c-dd38-433b-9153-cfe8852f8cce" providerId="ADAL" clId="{FEC62580-F048-40D3-8E23-4E1A82604A0F}" dt="2019-07-09T17:19:42.469" v="5770" actId="12788"/>
          <ac:picMkLst>
            <pc:docMk/>
            <pc:sldMk cId="230931908" sldId="357"/>
            <ac:picMk id="104" creationId="{36737255-31F5-4EC5-A51A-9CE58C166542}"/>
          </ac:picMkLst>
        </pc:picChg>
        <pc:picChg chg="add mod">
          <ac:chgData name="Lopez-Perez, David (Nokia - IE/Dublin)" userId="3db4472c-dd38-433b-9153-cfe8852f8cce" providerId="ADAL" clId="{FEC62580-F048-40D3-8E23-4E1A82604A0F}" dt="2019-07-09T17:20:31.170" v="5784" actId="12788"/>
          <ac:picMkLst>
            <pc:docMk/>
            <pc:sldMk cId="230931908" sldId="357"/>
            <ac:picMk id="105" creationId="{9EF20805-D6EB-436C-9452-FC41CE239ED4}"/>
          </ac:picMkLst>
        </pc:picChg>
        <pc:picChg chg="add mod">
          <ac:chgData name="Lopez-Perez, David (Nokia - IE/Dublin)" userId="3db4472c-dd38-433b-9153-cfe8852f8cce" providerId="ADAL" clId="{FEC62580-F048-40D3-8E23-4E1A82604A0F}" dt="2019-07-09T17:17:26.320" v="5754" actId="1076"/>
          <ac:picMkLst>
            <pc:docMk/>
            <pc:sldMk cId="230931908" sldId="357"/>
            <ac:picMk id="119" creationId="{53E5C467-8690-40C0-9B77-3DA4F04D332F}"/>
          </ac:picMkLst>
        </pc:picChg>
        <pc:picChg chg="add mod">
          <ac:chgData name="Lopez-Perez, David (Nokia - IE/Dublin)" userId="3db4472c-dd38-433b-9153-cfe8852f8cce" providerId="ADAL" clId="{FEC62580-F048-40D3-8E23-4E1A82604A0F}" dt="2019-07-09T17:17:00.611" v="5750" actId="1035"/>
          <ac:picMkLst>
            <pc:docMk/>
            <pc:sldMk cId="230931908" sldId="357"/>
            <ac:picMk id="132" creationId="{AF0B1A98-8129-4CF3-9677-5447CFB069B9}"/>
          </ac:picMkLst>
        </pc:picChg>
        <pc:picChg chg="add mod ord">
          <ac:chgData name="Lopez-Perez, David (Nokia - IE/Dublin)" userId="3db4472c-dd38-433b-9153-cfe8852f8cce" providerId="ADAL" clId="{FEC62580-F048-40D3-8E23-4E1A82604A0F}" dt="2019-07-09T17:17:13.485" v="5752" actId="166"/>
          <ac:picMkLst>
            <pc:docMk/>
            <pc:sldMk cId="230931908" sldId="357"/>
            <ac:picMk id="133" creationId="{BD0DABF2-E2C9-4B2E-B4E9-9B2C8A8021D2}"/>
          </ac:picMkLst>
        </pc:picChg>
        <pc:cxnChg chg="del">
          <ac:chgData name="Lopez-Perez, David (Nokia - IE/Dublin)" userId="3db4472c-dd38-433b-9153-cfe8852f8cce" providerId="ADAL" clId="{FEC62580-F048-40D3-8E23-4E1A82604A0F}" dt="2019-07-08T13:00:03.149" v="65" actId="478"/>
          <ac:cxnSpMkLst>
            <pc:docMk/>
            <pc:sldMk cId="230931908" sldId="357"/>
            <ac:cxnSpMk id="7" creationId="{EAF69770-F15D-4C16-9194-DB22F9C93099}"/>
          </ac:cxnSpMkLst>
        </pc:cxnChg>
        <pc:cxnChg chg="add del mod">
          <ac:chgData name="Lopez-Perez, David (Nokia - IE/Dublin)" userId="3db4472c-dd38-433b-9153-cfe8852f8cce" providerId="ADAL" clId="{FEC62580-F048-40D3-8E23-4E1A82604A0F}" dt="2019-07-09T13:08:59.773" v="1314" actId="11529"/>
          <ac:cxnSpMkLst>
            <pc:docMk/>
            <pc:sldMk cId="230931908" sldId="357"/>
            <ac:cxnSpMk id="8" creationId="{DFB5E1BB-E160-4A0B-B046-FF06015ADE71}"/>
          </ac:cxnSpMkLst>
        </pc:cxnChg>
        <pc:cxnChg chg="add mod">
          <ac:chgData name="Lopez-Perez, David (Nokia - IE/Dublin)" userId="3db4472c-dd38-433b-9153-cfe8852f8cce" providerId="ADAL" clId="{FEC62580-F048-40D3-8E23-4E1A82604A0F}" dt="2019-07-09T17:35:16.598" v="6145" actId="692"/>
          <ac:cxnSpMkLst>
            <pc:docMk/>
            <pc:sldMk cId="230931908" sldId="357"/>
            <ac:cxnSpMk id="31" creationId="{CA618A64-66C4-4344-9427-1F40FAB6476E}"/>
          </ac:cxnSpMkLst>
        </pc:cxnChg>
        <pc:cxnChg chg="add del mod">
          <ac:chgData name="Lopez-Perez, David (Nokia - IE/Dublin)" userId="3db4472c-dd38-433b-9153-cfe8852f8cce" providerId="ADAL" clId="{FEC62580-F048-40D3-8E23-4E1A82604A0F}" dt="2019-07-09T13:08:59.366" v="1313" actId="11529"/>
          <ac:cxnSpMkLst>
            <pc:docMk/>
            <pc:sldMk cId="230931908" sldId="357"/>
            <ac:cxnSpMk id="33" creationId="{788AAC1B-BDD8-420F-9A7C-F8D6EDB2AED1}"/>
          </ac:cxnSpMkLst>
        </pc:cxnChg>
        <pc:cxnChg chg="add mod">
          <ac:chgData name="Lopez-Perez, David (Nokia - IE/Dublin)" userId="3db4472c-dd38-433b-9153-cfe8852f8cce" providerId="ADAL" clId="{FEC62580-F048-40D3-8E23-4E1A82604A0F}" dt="2019-07-09T17:35:25.021" v="6149" actId="692"/>
          <ac:cxnSpMkLst>
            <pc:docMk/>
            <pc:sldMk cId="230931908" sldId="357"/>
            <ac:cxnSpMk id="106" creationId="{CFDDC693-8032-4986-9765-1416D907F6FC}"/>
          </ac:cxnSpMkLst>
        </pc:cxnChg>
        <pc:cxnChg chg="add mod">
          <ac:chgData name="Lopez-Perez, David (Nokia - IE/Dublin)" userId="3db4472c-dd38-433b-9153-cfe8852f8cce" providerId="ADAL" clId="{FEC62580-F048-40D3-8E23-4E1A82604A0F}" dt="2019-07-09T17:19:42.469" v="5770" actId="12788"/>
          <ac:cxnSpMkLst>
            <pc:docMk/>
            <pc:sldMk cId="230931908" sldId="357"/>
            <ac:cxnSpMk id="144" creationId="{0C5FDC92-7C08-47D4-92BA-176271906C37}"/>
          </ac:cxnSpMkLst>
        </pc:cxnChg>
        <pc:cxnChg chg="add mod">
          <ac:chgData name="Lopez-Perez, David (Nokia - IE/Dublin)" userId="3db4472c-dd38-433b-9153-cfe8852f8cce" providerId="ADAL" clId="{FEC62580-F048-40D3-8E23-4E1A82604A0F}" dt="2019-07-09T17:19:42.469" v="5770" actId="12788"/>
          <ac:cxnSpMkLst>
            <pc:docMk/>
            <pc:sldMk cId="230931908" sldId="357"/>
            <ac:cxnSpMk id="145" creationId="{A1040BB2-8DE0-4FB9-A83B-6EF6F26F4136}"/>
          </ac:cxnSpMkLst>
        </pc:cxnChg>
        <pc:cxnChg chg="add mod">
          <ac:chgData name="Lopez-Perez, David (Nokia - IE/Dublin)" userId="3db4472c-dd38-433b-9153-cfe8852f8cce" providerId="ADAL" clId="{FEC62580-F048-40D3-8E23-4E1A82604A0F}" dt="2019-07-09T17:20:31.170" v="5784" actId="12788"/>
          <ac:cxnSpMkLst>
            <pc:docMk/>
            <pc:sldMk cId="230931908" sldId="357"/>
            <ac:cxnSpMk id="148" creationId="{50E8D0F7-0F33-43B0-A684-0C34D978EEA5}"/>
          </ac:cxnSpMkLst>
        </pc:cxnChg>
        <pc:cxnChg chg="add mod">
          <ac:chgData name="Lopez-Perez, David (Nokia - IE/Dublin)" userId="3db4472c-dd38-433b-9153-cfe8852f8cce" providerId="ADAL" clId="{FEC62580-F048-40D3-8E23-4E1A82604A0F}" dt="2019-07-09T17:20:31.170" v="5784" actId="12788"/>
          <ac:cxnSpMkLst>
            <pc:docMk/>
            <pc:sldMk cId="230931908" sldId="357"/>
            <ac:cxnSpMk id="151" creationId="{913A0293-4420-4202-AA77-54B0986694EB}"/>
          </ac:cxnSpMkLst>
        </pc:cxnChg>
        <pc:cxnChg chg="add mod">
          <ac:chgData name="Lopez-Perez, David (Nokia - IE/Dublin)" userId="3db4472c-dd38-433b-9153-cfe8852f8cce" providerId="ADAL" clId="{FEC62580-F048-40D3-8E23-4E1A82604A0F}" dt="2019-07-09T17:18:42.901" v="5765" actId="14100"/>
          <ac:cxnSpMkLst>
            <pc:docMk/>
            <pc:sldMk cId="230931908" sldId="357"/>
            <ac:cxnSpMk id="154" creationId="{5EFBB9CB-7CD4-4A5B-85F2-1DAC319AA8FD}"/>
          </ac:cxnSpMkLst>
        </pc:cxnChg>
        <pc:cxnChg chg="add mod">
          <ac:chgData name="Lopez-Perez, David (Nokia - IE/Dublin)" userId="3db4472c-dd38-433b-9153-cfe8852f8cce" providerId="ADAL" clId="{FEC62580-F048-40D3-8E23-4E1A82604A0F}" dt="2019-07-09T17:19:49.713" v="5771" actId="12788"/>
          <ac:cxnSpMkLst>
            <pc:docMk/>
            <pc:sldMk cId="230931908" sldId="357"/>
            <ac:cxnSpMk id="159" creationId="{F92D4E7C-09FB-49A4-A46E-1A064309D24D}"/>
          </ac:cxnSpMkLst>
        </pc:cxnChg>
        <pc:cxnChg chg="add mod">
          <ac:chgData name="Lopez-Perez, David (Nokia - IE/Dublin)" userId="3db4472c-dd38-433b-9153-cfe8852f8cce" providerId="ADAL" clId="{FEC62580-F048-40D3-8E23-4E1A82604A0F}" dt="2019-07-09T17:19:49.713" v="5771" actId="12788"/>
          <ac:cxnSpMkLst>
            <pc:docMk/>
            <pc:sldMk cId="230931908" sldId="357"/>
            <ac:cxnSpMk id="162" creationId="{E9A773EC-ECDB-4993-A013-5B96EA7F95EF}"/>
          </ac:cxnSpMkLst>
        </pc:cxnChg>
        <pc:cxnChg chg="add mod">
          <ac:chgData name="Lopez-Perez, David (Nokia - IE/Dublin)" userId="3db4472c-dd38-433b-9153-cfe8852f8cce" providerId="ADAL" clId="{FEC62580-F048-40D3-8E23-4E1A82604A0F}" dt="2019-07-09T17:19:56.651" v="5772" actId="12788"/>
          <ac:cxnSpMkLst>
            <pc:docMk/>
            <pc:sldMk cId="230931908" sldId="357"/>
            <ac:cxnSpMk id="165" creationId="{601A5979-EA69-4A20-87E6-1E88D9C51378}"/>
          </ac:cxnSpMkLst>
        </pc:cxnChg>
        <pc:cxnChg chg="add mod">
          <ac:chgData name="Lopez-Perez, David (Nokia - IE/Dublin)" userId="3db4472c-dd38-433b-9153-cfe8852f8cce" providerId="ADAL" clId="{FEC62580-F048-40D3-8E23-4E1A82604A0F}" dt="2019-07-09T17:19:56.651" v="5772" actId="12788"/>
          <ac:cxnSpMkLst>
            <pc:docMk/>
            <pc:sldMk cId="230931908" sldId="357"/>
            <ac:cxnSpMk id="168" creationId="{AFBB78D8-2495-4E4E-8E1C-C19B5EFA2BB0}"/>
          </ac:cxnSpMkLst>
        </pc:cxnChg>
        <pc:cxnChg chg="add mod">
          <ac:chgData name="Lopez-Perez, David (Nokia - IE/Dublin)" userId="3db4472c-dd38-433b-9153-cfe8852f8cce" providerId="ADAL" clId="{FEC62580-F048-40D3-8E23-4E1A82604A0F}" dt="2019-07-09T17:19:02.412" v="5766" actId="14100"/>
          <ac:cxnSpMkLst>
            <pc:docMk/>
            <pc:sldMk cId="230931908" sldId="357"/>
            <ac:cxnSpMk id="171" creationId="{ECC0FC83-45B4-47CD-B4AB-2AA595AD1C2E}"/>
          </ac:cxnSpMkLst>
        </pc:cxnChg>
      </pc:sldChg>
      <pc:sldChg chg="addSp delSp modSp add">
        <pc:chgData name="Lopez-Perez, David (Nokia - IE/Dublin)" userId="3db4472c-dd38-433b-9153-cfe8852f8cce" providerId="ADAL" clId="{FEC62580-F048-40D3-8E23-4E1A82604A0F}" dt="2019-07-10T12:56:51.251" v="7316" actId="20577"/>
        <pc:sldMkLst>
          <pc:docMk/>
          <pc:sldMk cId="3602723673" sldId="358"/>
        </pc:sldMkLst>
        <pc:spChg chg="mod">
          <ac:chgData name="Lopez-Perez, David (Nokia - IE/Dublin)" userId="3db4472c-dd38-433b-9153-cfe8852f8cce" providerId="ADAL" clId="{FEC62580-F048-40D3-8E23-4E1A82604A0F}" dt="2019-07-09T17:04:56.032" v="5472" actId="207"/>
          <ac:spMkLst>
            <pc:docMk/>
            <pc:sldMk cId="3602723673" sldId="358"/>
            <ac:spMk id="2" creationId="{F62998E2-75EE-1040-89B3-3681B7FB2069}"/>
          </ac:spMkLst>
        </pc:spChg>
        <pc:spChg chg="mod">
          <ac:chgData name="Lopez-Perez, David (Nokia - IE/Dublin)" userId="3db4472c-dd38-433b-9153-cfe8852f8cce" providerId="ADAL" clId="{FEC62580-F048-40D3-8E23-4E1A82604A0F}" dt="2019-07-09T17:23:15.988" v="5824"/>
          <ac:spMkLst>
            <pc:docMk/>
            <pc:sldMk cId="3602723673" sldId="358"/>
            <ac:spMk id="5" creationId="{BF77251A-D6C7-3E43-B643-B335EB817906}"/>
          </ac:spMkLst>
        </pc:spChg>
        <pc:spChg chg="add del mod">
          <ac:chgData name="Lopez-Perez, David (Nokia - IE/Dublin)" userId="3db4472c-dd38-433b-9153-cfe8852f8cce" providerId="ADAL" clId="{FEC62580-F048-40D3-8E23-4E1A82604A0F}" dt="2019-07-09T15:53:20.688" v="2798" actId="478"/>
          <ac:spMkLst>
            <pc:docMk/>
            <pc:sldMk cId="3602723673" sldId="358"/>
            <ac:spMk id="6" creationId="{7DE3ADE3-1C2C-41FF-89EF-74F1BEDBBC92}"/>
          </ac:spMkLst>
        </pc:spChg>
        <pc:spChg chg="del">
          <ac:chgData name="Lopez-Perez, David (Nokia - IE/Dublin)" userId="3db4472c-dd38-433b-9153-cfe8852f8cce" providerId="ADAL" clId="{FEC62580-F048-40D3-8E23-4E1A82604A0F}" dt="2019-07-09T16:15:24.307" v="3823" actId="478"/>
          <ac:spMkLst>
            <pc:docMk/>
            <pc:sldMk cId="3602723673" sldId="358"/>
            <ac:spMk id="11" creationId="{8DE09E40-A3D2-48AA-9C5E-00DB3BAC2155}"/>
          </ac:spMkLst>
        </pc:spChg>
        <pc:spChg chg="del mod">
          <ac:chgData name="Lopez-Perez, David (Nokia - IE/Dublin)" userId="3db4472c-dd38-433b-9153-cfe8852f8cce" providerId="ADAL" clId="{FEC62580-F048-40D3-8E23-4E1A82604A0F}" dt="2019-07-09T15:53:18.984" v="2797" actId="478"/>
          <ac:spMkLst>
            <pc:docMk/>
            <pc:sldMk cId="3602723673" sldId="358"/>
            <ac:spMk id="14" creationId="{BC58EE3D-7C0C-4C8B-B204-90E1604452EA}"/>
          </ac:spMkLst>
        </pc:spChg>
        <pc:graphicFrameChg chg="add del mod modGraphic">
          <ac:chgData name="Lopez-Perez, David (Nokia - IE/Dublin)" userId="3db4472c-dd38-433b-9153-cfe8852f8cce" providerId="ADAL" clId="{FEC62580-F048-40D3-8E23-4E1A82604A0F}" dt="2019-07-10T12:56:51.251" v="7316" actId="20577"/>
          <ac:graphicFrameMkLst>
            <pc:docMk/>
            <pc:sldMk cId="3602723673" sldId="358"/>
            <ac:graphicFrameMk id="7" creationId="{DAE2BAB4-D877-4D14-8FE1-0D003903EF9B}"/>
          </ac:graphicFrameMkLst>
        </pc:graphicFrameChg>
        <pc:graphicFrameChg chg="add del modGraphic">
          <ac:chgData name="Lopez-Perez, David (Nokia - IE/Dublin)" userId="3db4472c-dd38-433b-9153-cfe8852f8cce" providerId="ADAL" clId="{FEC62580-F048-40D3-8E23-4E1A82604A0F}" dt="2019-07-09T17:06:04.527" v="5478"/>
          <ac:graphicFrameMkLst>
            <pc:docMk/>
            <pc:sldMk cId="3602723673" sldId="358"/>
            <ac:graphicFrameMk id="12" creationId="{5DEFEF09-BFB7-49FE-9AAB-5CBE074F288A}"/>
          </ac:graphicFrameMkLst>
        </pc:graphicFrameChg>
      </pc:sldChg>
      <pc:sldChg chg="addSp delSp modSp add">
        <pc:chgData name="Lopez-Perez, David (Nokia - IE/Dublin)" userId="3db4472c-dd38-433b-9153-cfe8852f8cce" providerId="ADAL" clId="{FEC62580-F048-40D3-8E23-4E1A82604A0F}" dt="2019-07-10T12:58:13.050" v="7386" actId="20577"/>
        <pc:sldMkLst>
          <pc:docMk/>
          <pc:sldMk cId="592109124" sldId="359"/>
        </pc:sldMkLst>
        <pc:spChg chg="mod">
          <ac:chgData name="Lopez-Perez, David (Nokia - IE/Dublin)" userId="3db4472c-dd38-433b-9153-cfe8852f8cce" providerId="ADAL" clId="{FEC62580-F048-40D3-8E23-4E1A82604A0F}" dt="2019-07-08T13:04:57.821" v="166" actId="20577"/>
          <ac:spMkLst>
            <pc:docMk/>
            <pc:sldMk cId="592109124" sldId="359"/>
            <ac:spMk id="2" creationId="{F62998E2-75EE-1040-89B3-3681B7FB2069}"/>
          </ac:spMkLst>
        </pc:spChg>
        <pc:spChg chg="mod">
          <ac:chgData name="Lopez-Perez, David (Nokia - IE/Dublin)" userId="3db4472c-dd38-433b-9153-cfe8852f8cce" providerId="ADAL" clId="{FEC62580-F048-40D3-8E23-4E1A82604A0F}" dt="2019-07-09T17:23:21.460" v="5825"/>
          <ac:spMkLst>
            <pc:docMk/>
            <pc:sldMk cId="592109124" sldId="359"/>
            <ac:spMk id="5" creationId="{BF77251A-D6C7-3E43-B643-B335EB817906}"/>
          </ac:spMkLst>
        </pc:spChg>
        <pc:spChg chg="add mod">
          <ac:chgData name="Lopez-Perez, David (Nokia - IE/Dublin)" userId="3db4472c-dd38-433b-9153-cfe8852f8cce" providerId="ADAL" clId="{FEC62580-F048-40D3-8E23-4E1A82604A0F}" dt="2019-07-10T12:57:18.415" v="7320" actId="20577"/>
          <ac:spMkLst>
            <pc:docMk/>
            <pc:sldMk cId="592109124" sldId="359"/>
            <ac:spMk id="9" creationId="{18E1DF90-A84C-4946-A7C6-1BEF9CDD3E93}"/>
          </ac:spMkLst>
        </pc:spChg>
        <pc:spChg chg="add mod">
          <ac:chgData name="Lopez-Perez, David (Nokia - IE/Dublin)" userId="3db4472c-dd38-433b-9153-cfe8852f8cce" providerId="ADAL" clId="{FEC62580-F048-40D3-8E23-4E1A82604A0F}" dt="2019-07-10T12:57:23.966" v="7324" actId="20577"/>
          <ac:spMkLst>
            <pc:docMk/>
            <pc:sldMk cId="592109124" sldId="359"/>
            <ac:spMk id="10" creationId="{B1B34B6B-7EDD-490B-B07D-47E23F78A048}"/>
          </ac:spMkLst>
        </pc:spChg>
        <pc:spChg chg="del">
          <ac:chgData name="Lopez-Perez, David (Nokia - IE/Dublin)" userId="3db4472c-dd38-433b-9153-cfe8852f8cce" providerId="ADAL" clId="{FEC62580-F048-40D3-8E23-4E1A82604A0F}" dt="2019-07-09T16:15:46.354" v="3829" actId="478"/>
          <ac:spMkLst>
            <pc:docMk/>
            <pc:sldMk cId="592109124" sldId="359"/>
            <ac:spMk id="11" creationId="{8DE09E40-A3D2-48AA-9C5E-00DB3BAC2155}"/>
          </ac:spMkLst>
        </pc:spChg>
        <pc:spChg chg="del">
          <ac:chgData name="Lopez-Perez, David (Nokia - IE/Dublin)" userId="3db4472c-dd38-433b-9153-cfe8852f8cce" providerId="ADAL" clId="{FEC62580-F048-40D3-8E23-4E1A82604A0F}" dt="2019-07-09T16:13:26.126" v="3685" actId="478"/>
          <ac:spMkLst>
            <pc:docMk/>
            <pc:sldMk cId="592109124" sldId="359"/>
            <ac:spMk id="14" creationId="{BC58EE3D-7C0C-4C8B-B204-90E1604452EA}"/>
          </ac:spMkLst>
        </pc:spChg>
        <pc:spChg chg="del">
          <ac:chgData name="Lopez-Perez, David (Nokia - IE/Dublin)" userId="3db4472c-dd38-433b-9153-cfe8852f8cce" providerId="ADAL" clId="{FEC62580-F048-40D3-8E23-4E1A82604A0F}" dt="2019-07-09T16:15:44.753" v="3828" actId="478"/>
          <ac:spMkLst>
            <pc:docMk/>
            <pc:sldMk cId="592109124" sldId="359"/>
            <ac:spMk id="41" creationId="{739042E6-8CCA-4525-8D58-C3293F0C87AA}"/>
          </ac:spMkLst>
        </pc:spChg>
        <pc:spChg chg="add del mod">
          <ac:chgData name="Lopez-Perez, David (Nokia - IE/Dublin)" userId="3db4472c-dd38-433b-9153-cfe8852f8cce" providerId="ADAL" clId="{FEC62580-F048-40D3-8E23-4E1A82604A0F}" dt="2019-07-09T17:31:27.741" v="6091" actId="1038"/>
          <ac:spMkLst>
            <pc:docMk/>
            <pc:sldMk cId="592109124" sldId="359"/>
            <ac:spMk id="49" creationId="{80704243-8F94-4D0D-AB00-2BD3DF55BE8E}"/>
          </ac:spMkLst>
        </pc:spChg>
        <pc:spChg chg="add mod">
          <ac:chgData name="Lopez-Perez, David (Nokia - IE/Dublin)" userId="3db4472c-dd38-433b-9153-cfe8852f8cce" providerId="ADAL" clId="{FEC62580-F048-40D3-8E23-4E1A82604A0F}" dt="2019-07-09T17:31:27.741" v="6091" actId="1038"/>
          <ac:spMkLst>
            <pc:docMk/>
            <pc:sldMk cId="592109124" sldId="359"/>
            <ac:spMk id="50" creationId="{BF7A99A6-8439-4506-B8FF-280E73EB1A56}"/>
          </ac:spMkLst>
        </pc:spChg>
        <pc:spChg chg="add del mod">
          <ac:chgData name="Lopez-Perez, David (Nokia - IE/Dublin)" userId="3db4472c-dd38-433b-9153-cfe8852f8cce" providerId="ADAL" clId="{FEC62580-F048-40D3-8E23-4E1A82604A0F}" dt="2019-07-09T17:31:21.389" v="6088" actId="1037"/>
          <ac:spMkLst>
            <pc:docMk/>
            <pc:sldMk cId="592109124" sldId="359"/>
            <ac:spMk id="51" creationId="{21F5CC0C-1C35-4A5A-826D-E7A77DDF6634}"/>
          </ac:spMkLst>
        </pc:spChg>
        <pc:spChg chg="add del mod">
          <ac:chgData name="Lopez-Perez, David (Nokia - IE/Dublin)" userId="3db4472c-dd38-433b-9153-cfe8852f8cce" providerId="ADAL" clId="{FEC62580-F048-40D3-8E23-4E1A82604A0F}" dt="2019-07-09T17:31:21.389" v="6088" actId="1037"/>
          <ac:spMkLst>
            <pc:docMk/>
            <pc:sldMk cId="592109124" sldId="359"/>
            <ac:spMk id="52" creationId="{3D323A50-ABFE-44AE-8FE8-44BABC71A1D5}"/>
          </ac:spMkLst>
        </pc:spChg>
        <pc:spChg chg="add del mod">
          <ac:chgData name="Lopez-Perez, David (Nokia - IE/Dublin)" userId="3db4472c-dd38-433b-9153-cfe8852f8cce" providerId="ADAL" clId="{FEC62580-F048-40D3-8E23-4E1A82604A0F}" dt="2019-07-09T16:16:15.408" v="3912" actId="478"/>
          <ac:spMkLst>
            <pc:docMk/>
            <pc:sldMk cId="592109124" sldId="359"/>
            <ac:spMk id="53" creationId="{082E1943-1868-47D1-BF48-58DC97970953}"/>
          </ac:spMkLst>
        </pc:spChg>
        <pc:spChg chg="add del mod">
          <ac:chgData name="Lopez-Perez, David (Nokia - IE/Dublin)" userId="3db4472c-dd38-433b-9153-cfe8852f8cce" providerId="ADAL" clId="{FEC62580-F048-40D3-8E23-4E1A82604A0F}" dt="2019-07-09T16:16:41.659" v="3927" actId="478"/>
          <ac:spMkLst>
            <pc:docMk/>
            <pc:sldMk cId="592109124" sldId="359"/>
            <ac:spMk id="63" creationId="{8BB6FB83-9BC6-4E6C-9452-E4A9A251C35B}"/>
          </ac:spMkLst>
        </pc:spChg>
        <pc:spChg chg="add del mod">
          <ac:chgData name="Lopez-Perez, David (Nokia - IE/Dublin)" userId="3db4472c-dd38-433b-9153-cfe8852f8cce" providerId="ADAL" clId="{FEC62580-F048-40D3-8E23-4E1A82604A0F}" dt="2019-07-09T16:16:33.082" v="3921" actId="478"/>
          <ac:spMkLst>
            <pc:docMk/>
            <pc:sldMk cId="592109124" sldId="359"/>
            <ac:spMk id="64" creationId="{0177AA09-8173-4F5E-8FE0-F24A79D6852A}"/>
          </ac:spMkLst>
        </pc:spChg>
        <pc:spChg chg="add del mod">
          <ac:chgData name="Lopez-Perez, David (Nokia - IE/Dublin)" userId="3db4472c-dd38-433b-9153-cfe8852f8cce" providerId="ADAL" clId="{FEC62580-F048-40D3-8E23-4E1A82604A0F}" dt="2019-07-09T16:16:17.643" v="3913" actId="478"/>
          <ac:spMkLst>
            <pc:docMk/>
            <pc:sldMk cId="592109124" sldId="359"/>
            <ac:spMk id="65" creationId="{7958D9FF-3618-4DE0-9C86-5144D9382352}"/>
          </ac:spMkLst>
        </pc:spChg>
        <pc:spChg chg="add mod">
          <ac:chgData name="Lopez-Perez, David (Nokia - IE/Dublin)" userId="3db4472c-dd38-433b-9153-cfe8852f8cce" providerId="ADAL" clId="{FEC62580-F048-40D3-8E23-4E1A82604A0F}" dt="2019-07-09T17:31:33.330" v="6092" actId="1037"/>
          <ac:spMkLst>
            <pc:docMk/>
            <pc:sldMk cId="592109124" sldId="359"/>
            <ac:spMk id="73" creationId="{92B6D52C-8741-41DB-AC3D-2A8B4D859E75}"/>
          </ac:spMkLst>
        </pc:spChg>
        <pc:spChg chg="add mod">
          <ac:chgData name="Lopez-Perez, David (Nokia - IE/Dublin)" userId="3db4472c-dd38-433b-9153-cfe8852f8cce" providerId="ADAL" clId="{FEC62580-F048-40D3-8E23-4E1A82604A0F}" dt="2019-07-09T17:31:33.330" v="6092" actId="1037"/>
          <ac:spMkLst>
            <pc:docMk/>
            <pc:sldMk cId="592109124" sldId="359"/>
            <ac:spMk id="74" creationId="{8BAD669A-5AF9-4C65-9696-E624B69762CA}"/>
          </ac:spMkLst>
        </pc:spChg>
        <pc:spChg chg="add mod">
          <ac:chgData name="Lopez-Perez, David (Nokia - IE/Dublin)" userId="3db4472c-dd38-433b-9153-cfe8852f8cce" providerId="ADAL" clId="{FEC62580-F048-40D3-8E23-4E1A82604A0F}" dt="2019-07-09T17:31:33.330" v="6092" actId="1037"/>
          <ac:spMkLst>
            <pc:docMk/>
            <pc:sldMk cId="592109124" sldId="359"/>
            <ac:spMk id="75" creationId="{7350840C-9934-4A13-9FAB-D05411DAFA33}"/>
          </ac:spMkLst>
        </pc:spChg>
        <pc:spChg chg="add mod">
          <ac:chgData name="Lopez-Perez, David (Nokia - IE/Dublin)" userId="3db4472c-dd38-433b-9153-cfe8852f8cce" providerId="ADAL" clId="{FEC62580-F048-40D3-8E23-4E1A82604A0F}" dt="2019-07-09T17:31:33.330" v="6092" actId="1037"/>
          <ac:spMkLst>
            <pc:docMk/>
            <pc:sldMk cId="592109124" sldId="359"/>
            <ac:spMk id="76" creationId="{6D355E57-A649-4E26-BE79-2358822789FA}"/>
          </ac:spMkLst>
        </pc:spChg>
        <pc:spChg chg="add del mod">
          <ac:chgData name="Lopez-Perez, David (Nokia - IE/Dublin)" userId="3db4472c-dd38-433b-9153-cfe8852f8cce" providerId="ADAL" clId="{FEC62580-F048-40D3-8E23-4E1A82604A0F}" dt="2019-07-09T16:32:34.383" v="4766" actId="478"/>
          <ac:spMkLst>
            <pc:docMk/>
            <pc:sldMk cId="592109124" sldId="359"/>
            <ac:spMk id="87" creationId="{AA82A25D-C3A9-402C-88B6-256632331902}"/>
          </ac:spMkLst>
        </pc:spChg>
        <pc:spChg chg="add del mod">
          <ac:chgData name="Lopez-Perez, David (Nokia - IE/Dublin)" userId="3db4472c-dd38-433b-9153-cfe8852f8cce" providerId="ADAL" clId="{FEC62580-F048-40D3-8E23-4E1A82604A0F}" dt="2019-07-09T16:32:34.383" v="4766" actId="478"/>
          <ac:spMkLst>
            <pc:docMk/>
            <pc:sldMk cId="592109124" sldId="359"/>
            <ac:spMk id="88" creationId="{CB58EBEE-54A9-4362-B801-7D530838BD59}"/>
          </ac:spMkLst>
        </pc:spChg>
        <pc:spChg chg="add del mod">
          <ac:chgData name="Lopez-Perez, David (Nokia - IE/Dublin)" userId="3db4472c-dd38-433b-9153-cfe8852f8cce" providerId="ADAL" clId="{FEC62580-F048-40D3-8E23-4E1A82604A0F}" dt="2019-07-09T16:32:34.383" v="4766" actId="478"/>
          <ac:spMkLst>
            <pc:docMk/>
            <pc:sldMk cId="592109124" sldId="359"/>
            <ac:spMk id="89" creationId="{896354B5-9789-4A58-A14F-9F10A6D18E85}"/>
          </ac:spMkLst>
        </pc:spChg>
        <pc:spChg chg="add del mod">
          <ac:chgData name="Lopez-Perez, David (Nokia - IE/Dublin)" userId="3db4472c-dd38-433b-9153-cfe8852f8cce" providerId="ADAL" clId="{FEC62580-F048-40D3-8E23-4E1A82604A0F}" dt="2019-07-09T16:32:34.383" v="4766" actId="478"/>
          <ac:spMkLst>
            <pc:docMk/>
            <pc:sldMk cId="592109124" sldId="359"/>
            <ac:spMk id="90" creationId="{E4395567-1B00-48C0-959F-8DF9CC2062C6}"/>
          </ac:spMkLst>
        </pc:spChg>
        <pc:spChg chg="add del mod">
          <ac:chgData name="Lopez-Perez, David (Nokia - IE/Dublin)" userId="3db4472c-dd38-433b-9153-cfe8852f8cce" providerId="ADAL" clId="{FEC62580-F048-40D3-8E23-4E1A82604A0F}" dt="2019-07-09T16:32:34.383" v="4766" actId="478"/>
          <ac:spMkLst>
            <pc:docMk/>
            <pc:sldMk cId="592109124" sldId="359"/>
            <ac:spMk id="91" creationId="{9EE807A3-4389-4013-9535-DA81E7B6BBEE}"/>
          </ac:spMkLst>
        </pc:spChg>
        <pc:spChg chg="add del mod">
          <ac:chgData name="Lopez-Perez, David (Nokia - IE/Dublin)" userId="3db4472c-dd38-433b-9153-cfe8852f8cce" providerId="ADAL" clId="{FEC62580-F048-40D3-8E23-4E1A82604A0F}" dt="2019-07-09T16:32:34.383" v="4766" actId="478"/>
          <ac:spMkLst>
            <pc:docMk/>
            <pc:sldMk cId="592109124" sldId="359"/>
            <ac:spMk id="92" creationId="{D7ECF247-FC52-430B-B4E4-70C0CC6A4FBB}"/>
          </ac:spMkLst>
        </pc:spChg>
        <pc:spChg chg="add del mod">
          <ac:chgData name="Lopez-Perez, David (Nokia - IE/Dublin)" userId="3db4472c-dd38-433b-9153-cfe8852f8cce" providerId="ADAL" clId="{FEC62580-F048-40D3-8E23-4E1A82604A0F}" dt="2019-07-09T17:26:52.203" v="5853" actId="478"/>
          <ac:spMkLst>
            <pc:docMk/>
            <pc:sldMk cId="592109124" sldId="359"/>
            <ac:spMk id="97" creationId="{310153FB-8239-4683-8725-DBA8CA308955}"/>
          </ac:spMkLst>
        </pc:spChg>
        <pc:spChg chg="add del mod">
          <ac:chgData name="Lopez-Perez, David (Nokia - IE/Dublin)" userId="3db4472c-dd38-433b-9153-cfe8852f8cce" providerId="ADAL" clId="{FEC62580-F048-40D3-8E23-4E1A82604A0F}" dt="2019-07-09T17:26:50.249" v="5852" actId="478"/>
          <ac:spMkLst>
            <pc:docMk/>
            <pc:sldMk cId="592109124" sldId="359"/>
            <ac:spMk id="98" creationId="{A1C1A2A0-AA44-4EA2-AA13-A2FC55796B76}"/>
          </ac:spMkLst>
        </pc:spChg>
        <pc:spChg chg="add mod">
          <ac:chgData name="Lopez-Perez, David (Nokia - IE/Dublin)" userId="3db4472c-dd38-433b-9153-cfe8852f8cce" providerId="ADAL" clId="{FEC62580-F048-40D3-8E23-4E1A82604A0F}" dt="2019-07-09T17:31:13.051" v="6085" actId="255"/>
          <ac:spMkLst>
            <pc:docMk/>
            <pc:sldMk cId="592109124" sldId="359"/>
            <ac:spMk id="101" creationId="{E86C29D2-B6F6-4E45-8BD4-0332E0230E32}"/>
          </ac:spMkLst>
        </pc:spChg>
        <pc:spChg chg="add mod">
          <ac:chgData name="Lopez-Perez, David (Nokia - IE/Dublin)" userId="3db4472c-dd38-433b-9153-cfe8852f8cce" providerId="ADAL" clId="{FEC62580-F048-40D3-8E23-4E1A82604A0F}" dt="2019-07-09T17:31:13.051" v="6085" actId="255"/>
          <ac:spMkLst>
            <pc:docMk/>
            <pc:sldMk cId="592109124" sldId="359"/>
            <ac:spMk id="102" creationId="{667582FB-809B-4159-9375-D3E2C4B23B45}"/>
          </ac:spMkLst>
        </pc:spChg>
        <pc:spChg chg="add mod">
          <ac:chgData name="Lopez-Perez, David (Nokia - IE/Dublin)" userId="3db4472c-dd38-433b-9153-cfe8852f8cce" providerId="ADAL" clId="{FEC62580-F048-40D3-8E23-4E1A82604A0F}" dt="2019-07-09T17:31:04.118" v="6084" actId="1036"/>
          <ac:spMkLst>
            <pc:docMk/>
            <pc:sldMk cId="592109124" sldId="359"/>
            <ac:spMk id="103" creationId="{B37148D1-A797-44A0-86F8-7E69C0220AAB}"/>
          </ac:spMkLst>
        </pc:spChg>
        <pc:spChg chg="add mod">
          <ac:chgData name="Lopez-Perez, David (Nokia - IE/Dublin)" userId="3db4472c-dd38-433b-9153-cfe8852f8cce" providerId="ADAL" clId="{FEC62580-F048-40D3-8E23-4E1A82604A0F}" dt="2019-07-09T17:31:04.118" v="6084" actId="1036"/>
          <ac:spMkLst>
            <pc:docMk/>
            <pc:sldMk cId="592109124" sldId="359"/>
            <ac:spMk id="104" creationId="{E64A0796-BA36-46F3-A5C6-FF20114272F8}"/>
          </ac:spMkLst>
        </pc:spChg>
        <pc:spChg chg="add mod">
          <ac:chgData name="Lopez-Perez, David (Nokia - IE/Dublin)" userId="3db4472c-dd38-433b-9153-cfe8852f8cce" providerId="ADAL" clId="{FEC62580-F048-40D3-8E23-4E1A82604A0F}" dt="2019-07-09T17:31:04.118" v="6084" actId="1036"/>
          <ac:spMkLst>
            <pc:docMk/>
            <pc:sldMk cId="592109124" sldId="359"/>
            <ac:spMk id="105" creationId="{AA345193-FFC0-4E18-B0EB-D609A445AB2C}"/>
          </ac:spMkLst>
        </pc:spChg>
        <pc:spChg chg="add mod">
          <ac:chgData name="Lopez-Perez, David (Nokia - IE/Dublin)" userId="3db4472c-dd38-433b-9153-cfe8852f8cce" providerId="ADAL" clId="{FEC62580-F048-40D3-8E23-4E1A82604A0F}" dt="2019-07-09T17:31:04.118" v="6084" actId="1036"/>
          <ac:spMkLst>
            <pc:docMk/>
            <pc:sldMk cId="592109124" sldId="359"/>
            <ac:spMk id="106" creationId="{D98DADB0-A87A-4585-B7A9-684EE6DB966D}"/>
          </ac:spMkLst>
        </pc:spChg>
        <pc:spChg chg="add mod">
          <ac:chgData name="Lopez-Perez, David (Nokia - IE/Dublin)" userId="3db4472c-dd38-433b-9153-cfe8852f8cce" providerId="ADAL" clId="{FEC62580-F048-40D3-8E23-4E1A82604A0F}" dt="2019-07-09T17:31:04.118" v="6084" actId="1036"/>
          <ac:spMkLst>
            <pc:docMk/>
            <pc:sldMk cId="592109124" sldId="359"/>
            <ac:spMk id="107" creationId="{16A0BF64-6A7B-4AF9-B2F9-AF389F2A343E}"/>
          </ac:spMkLst>
        </pc:spChg>
        <pc:spChg chg="add mod">
          <ac:chgData name="Lopez-Perez, David (Nokia - IE/Dublin)" userId="3db4472c-dd38-433b-9153-cfe8852f8cce" providerId="ADAL" clId="{FEC62580-F048-40D3-8E23-4E1A82604A0F}" dt="2019-07-09T17:31:04.118" v="6084" actId="1036"/>
          <ac:spMkLst>
            <pc:docMk/>
            <pc:sldMk cId="592109124" sldId="359"/>
            <ac:spMk id="108" creationId="{DC548109-D87C-4B5A-839C-23C67B7198D0}"/>
          </ac:spMkLst>
        </pc:spChg>
        <pc:spChg chg="add mod">
          <ac:chgData name="Lopez-Perez, David (Nokia - IE/Dublin)" userId="3db4472c-dd38-433b-9153-cfe8852f8cce" providerId="ADAL" clId="{FEC62580-F048-40D3-8E23-4E1A82604A0F}" dt="2019-07-09T17:31:04.118" v="6084" actId="1036"/>
          <ac:spMkLst>
            <pc:docMk/>
            <pc:sldMk cId="592109124" sldId="359"/>
            <ac:spMk id="109" creationId="{FAC97573-9549-478C-A1D5-7C6B3EE4D3B7}"/>
          </ac:spMkLst>
        </pc:spChg>
        <pc:spChg chg="add del mod">
          <ac:chgData name="Lopez-Perez, David (Nokia - IE/Dublin)" userId="3db4472c-dd38-433b-9153-cfe8852f8cce" providerId="ADAL" clId="{FEC62580-F048-40D3-8E23-4E1A82604A0F}" dt="2019-07-09T16:34:41.794" v="4988" actId="478"/>
          <ac:spMkLst>
            <pc:docMk/>
            <pc:sldMk cId="592109124" sldId="359"/>
            <ac:spMk id="110" creationId="{D46DA3EC-1312-4F4B-B7D5-32038AC4404F}"/>
          </ac:spMkLst>
        </pc:spChg>
        <pc:spChg chg="add del mod">
          <ac:chgData name="Lopez-Perez, David (Nokia - IE/Dublin)" userId="3db4472c-dd38-433b-9153-cfe8852f8cce" providerId="ADAL" clId="{FEC62580-F048-40D3-8E23-4E1A82604A0F}" dt="2019-07-09T16:34:44.966" v="4990" actId="478"/>
          <ac:spMkLst>
            <pc:docMk/>
            <pc:sldMk cId="592109124" sldId="359"/>
            <ac:spMk id="111" creationId="{8B20D51B-92B5-46FE-8B9A-FBD56FC46D22}"/>
          </ac:spMkLst>
        </pc:spChg>
        <pc:spChg chg="add del mod">
          <ac:chgData name="Lopez-Perez, David (Nokia - IE/Dublin)" userId="3db4472c-dd38-433b-9153-cfe8852f8cce" providerId="ADAL" clId="{FEC62580-F048-40D3-8E23-4E1A82604A0F}" dt="2019-07-09T16:34:46.826" v="4991" actId="478"/>
          <ac:spMkLst>
            <pc:docMk/>
            <pc:sldMk cId="592109124" sldId="359"/>
            <ac:spMk id="112" creationId="{31175774-8A55-46C5-9193-67A53003547D}"/>
          </ac:spMkLst>
        </pc:spChg>
        <pc:spChg chg="add del mod">
          <ac:chgData name="Lopez-Perez, David (Nokia - IE/Dublin)" userId="3db4472c-dd38-433b-9153-cfe8852f8cce" providerId="ADAL" clId="{FEC62580-F048-40D3-8E23-4E1A82604A0F}" dt="2019-07-09T16:34:20.481" v="4980" actId="478"/>
          <ac:spMkLst>
            <pc:docMk/>
            <pc:sldMk cId="592109124" sldId="359"/>
            <ac:spMk id="113" creationId="{B56E6A84-9187-4FA4-AF0C-B958BD0F2107}"/>
          </ac:spMkLst>
        </pc:spChg>
        <pc:spChg chg="add del mod">
          <ac:chgData name="Lopez-Perez, David (Nokia - IE/Dublin)" userId="3db4472c-dd38-433b-9153-cfe8852f8cce" providerId="ADAL" clId="{FEC62580-F048-40D3-8E23-4E1A82604A0F}" dt="2019-07-09T16:34:21.544" v="4981" actId="478"/>
          <ac:spMkLst>
            <pc:docMk/>
            <pc:sldMk cId="592109124" sldId="359"/>
            <ac:spMk id="114" creationId="{86AA4E0C-13FB-432C-8B8B-00E4685DC98C}"/>
          </ac:spMkLst>
        </pc:spChg>
        <pc:spChg chg="add mod">
          <ac:chgData name="Lopez-Perez, David (Nokia - IE/Dublin)" userId="3db4472c-dd38-433b-9153-cfe8852f8cce" providerId="ADAL" clId="{FEC62580-F048-40D3-8E23-4E1A82604A0F}" dt="2019-07-09T17:30:53.752" v="6060" actId="1036"/>
          <ac:spMkLst>
            <pc:docMk/>
            <pc:sldMk cId="592109124" sldId="359"/>
            <ac:spMk id="115" creationId="{E9D51B7C-D764-4CE4-A6D7-36189021DD62}"/>
          </ac:spMkLst>
        </pc:spChg>
        <pc:spChg chg="add del mod">
          <ac:chgData name="Lopez-Perez, David (Nokia - IE/Dublin)" userId="3db4472c-dd38-433b-9153-cfe8852f8cce" providerId="ADAL" clId="{FEC62580-F048-40D3-8E23-4E1A82604A0F}" dt="2019-07-09T16:34:01.645" v="4977" actId="478"/>
          <ac:spMkLst>
            <pc:docMk/>
            <pc:sldMk cId="592109124" sldId="359"/>
            <ac:spMk id="116" creationId="{CB79D2E1-A7B7-403B-A353-0E1CD278C025}"/>
          </ac:spMkLst>
        </pc:spChg>
        <pc:spChg chg="add del mod">
          <ac:chgData name="Lopez-Perez, David (Nokia - IE/Dublin)" userId="3db4472c-dd38-433b-9153-cfe8852f8cce" providerId="ADAL" clId="{FEC62580-F048-40D3-8E23-4E1A82604A0F}" dt="2019-07-09T16:34:40.328" v="4987"/>
          <ac:spMkLst>
            <pc:docMk/>
            <pc:sldMk cId="592109124" sldId="359"/>
            <ac:spMk id="117" creationId="{9187CC78-38D3-4A9C-A02D-E9571F6ABC0B}"/>
          </ac:spMkLst>
        </pc:spChg>
        <pc:spChg chg="add mod">
          <ac:chgData name="Lopez-Perez, David (Nokia - IE/Dublin)" userId="3db4472c-dd38-433b-9153-cfe8852f8cce" providerId="ADAL" clId="{FEC62580-F048-40D3-8E23-4E1A82604A0F}" dt="2019-07-09T17:30:53.752" v="6060" actId="1036"/>
          <ac:spMkLst>
            <pc:docMk/>
            <pc:sldMk cId="592109124" sldId="359"/>
            <ac:spMk id="118" creationId="{DA869FE2-4D3F-4C63-9D30-B05A1A47326A}"/>
          </ac:spMkLst>
        </pc:spChg>
        <pc:spChg chg="add del mod">
          <ac:chgData name="Lopez-Perez, David (Nokia - IE/Dublin)" userId="3db4472c-dd38-433b-9153-cfe8852f8cce" providerId="ADAL" clId="{FEC62580-F048-40D3-8E23-4E1A82604A0F}" dt="2019-07-09T17:30:53.752" v="6060" actId="1036"/>
          <ac:spMkLst>
            <pc:docMk/>
            <pc:sldMk cId="592109124" sldId="359"/>
            <ac:spMk id="119" creationId="{4F79FA68-F68E-42C2-A7AD-8AB0A4397942}"/>
          </ac:spMkLst>
        </pc:spChg>
        <pc:spChg chg="add del mod ord">
          <ac:chgData name="Lopez-Perez, David (Nokia - IE/Dublin)" userId="3db4472c-dd38-433b-9153-cfe8852f8cce" providerId="ADAL" clId="{FEC62580-F048-40D3-8E23-4E1A82604A0F}" dt="2019-07-09T17:27:22.595" v="5918" actId="478"/>
          <ac:spMkLst>
            <pc:docMk/>
            <pc:sldMk cId="592109124" sldId="359"/>
            <ac:spMk id="120" creationId="{C754AE6B-7FC2-4455-A89E-4B3E5CC7A046}"/>
          </ac:spMkLst>
        </pc:spChg>
        <pc:spChg chg="add del mod ord">
          <ac:chgData name="Lopez-Perez, David (Nokia - IE/Dublin)" userId="3db4472c-dd38-433b-9153-cfe8852f8cce" providerId="ADAL" clId="{FEC62580-F048-40D3-8E23-4E1A82604A0F}" dt="2019-07-09T17:27:24.767" v="5919" actId="478"/>
          <ac:spMkLst>
            <pc:docMk/>
            <pc:sldMk cId="592109124" sldId="359"/>
            <ac:spMk id="121" creationId="{E93CE4EF-D55D-42D6-AD27-A1B2819FAD96}"/>
          </ac:spMkLst>
        </pc:spChg>
        <pc:spChg chg="add mod">
          <ac:chgData name="Lopez-Perez, David (Nokia - IE/Dublin)" userId="3db4472c-dd38-433b-9153-cfe8852f8cce" providerId="ADAL" clId="{FEC62580-F048-40D3-8E23-4E1A82604A0F}" dt="2019-07-09T17:27:08.766" v="5912" actId="1035"/>
          <ac:spMkLst>
            <pc:docMk/>
            <pc:sldMk cId="592109124" sldId="359"/>
            <ac:spMk id="125" creationId="{39899481-3948-4B63-A859-B33D193B456C}"/>
          </ac:spMkLst>
        </pc:spChg>
        <pc:spChg chg="add mod">
          <ac:chgData name="Lopez-Perez, David (Nokia - IE/Dublin)" userId="3db4472c-dd38-433b-9153-cfe8852f8cce" providerId="ADAL" clId="{FEC62580-F048-40D3-8E23-4E1A82604A0F}" dt="2019-07-10T12:58:13.050" v="7386" actId="20577"/>
          <ac:spMkLst>
            <pc:docMk/>
            <pc:sldMk cId="592109124" sldId="359"/>
            <ac:spMk id="126" creationId="{557CC5D1-0C16-41E2-B38B-5D32A01FE57A}"/>
          </ac:spMkLst>
        </pc:spChg>
        <pc:spChg chg="add mod">
          <ac:chgData name="Lopez-Perez, David (Nokia - IE/Dublin)" userId="3db4472c-dd38-433b-9153-cfe8852f8cce" providerId="ADAL" clId="{FEC62580-F048-40D3-8E23-4E1A82604A0F}" dt="2019-07-09T17:31:13.051" v="6085" actId="255"/>
          <ac:spMkLst>
            <pc:docMk/>
            <pc:sldMk cId="592109124" sldId="359"/>
            <ac:spMk id="133" creationId="{77A586CC-7D81-443D-A02B-9B6CCD7EA19A}"/>
          </ac:spMkLst>
        </pc:spChg>
        <pc:spChg chg="add mod">
          <ac:chgData name="Lopez-Perez, David (Nokia - IE/Dublin)" userId="3db4472c-dd38-433b-9153-cfe8852f8cce" providerId="ADAL" clId="{FEC62580-F048-40D3-8E23-4E1A82604A0F}" dt="2019-07-09T17:31:13.051" v="6085" actId="255"/>
          <ac:spMkLst>
            <pc:docMk/>
            <pc:sldMk cId="592109124" sldId="359"/>
            <ac:spMk id="134" creationId="{7DD09893-2658-4220-8A13-069E810BD430}"/>
          </ac:spMkLst>
        </pc:spChg>
        <pc:grpChg chg="add del mod">
          <ac:chgData name="Lopez-Perez, David (Nokia - IE/Dublin)" userId="3db4472c-dd38-433b-9153-cfe8852f8cce" providerId="ADAL" clId="{FEC62580-F048-40D3-8E23-4E1A82604A0F}" dt="2019-07-09T16:16:37.362" v="3925" actId="478"/>
          <ac:grpSpMkLst>
            <pc:docMk/>
            <pc:sldMk cId="592109124" sldId="359"/>
            <ac:grpSpMk id="12" creationId="{C11B9CDF-D76E-4A1B-B4F8-80E8F5392723}"/>
          </ac:grpSpMkLst>
        </pc:grpChg>
        <pc:grpChg chg="add del mod">
          <ac:chgData name="Lopez-Perez, David (Nokia - IE/Dublin)" userId="3db4472c-dd38-433b-9153-cfe8852f8cce" providerId="ADAL" clId="{FEC62580-F048-40D3-8E23-4E1A82604A0F}" dt="2019-07-09T16:16:38.221" v="3926" actId="478"/>
          <ac:grpSpMkLst>
            <pc:docMk/>
            <pc:sldMk cId="592109124" sldId="359"/>
            <ac:grpSpMk id="18" creationId="{58F1052A-E861-4FDD-AC9B-5EE400A44507}"/>
          </ac:grpSpMkLst>
        </pc:grpChg>
        <pc:grpChg chg="add del mod">
          <ac:chgData name="Lopez-Perez, David (Nokia - IE/Dublin)" userId="3db4472c-dd38-433b-9153-cfe8852f8cce" providerId="ADAL" clId="{FEC62580-F048-40D3-8E23-4E1A82604A0F}" dt="2019-07-09T16:16:36.518" v="3924" actId="478"/>
          <ac:grpSpMkLst>
            <pc:docMk/>
            <pc:sldMk cId="592109124" sldId="359"/>
            <ac:grpSpMk id="22" creationId="{2F25BE44-D368-4C90-8A3D-851942D27C4F}"/>
          </ac:grpSpMkLst>
        </pc:grpChg>
        <pc:grpChg chg="add del mod">
          <ac:chgData name="Lopez-Perez, David (Nokia - IE/Dublin)" userId="3db4472c-dd38-433b-9153-cfe8852f8cce" providerId="ADAL" clId="{FEC62580-F048-40D3-8E23-4E1A82604A0F}" dt="2019-07-09T16:16:35.237" v="3923" actId="478"/>
          <ac:grpSpMkLst>
            <pc:docMk/>
            <pc:sldMk cId="592109124" sldId="359"/>
            <ac:grpSpMk id="25" creationId="{D1240C22-DFDF-4641-9FB4-BB1A10A267BB}"/>
          </ac:grpSpMkLst>
        </pc:grpChg>
        <pc:grpChg chg="add del mod">
          <ac:chgData name="Lopez-Perez, David (Nokia - IE/Dublin)" userId="3db4472c-dd38-433b-9153-cfe8852f8cce" providerId="ADAL" clId="{FEC62580-F048-40D3-8E23-4E1A82604A0F}" dt="2019-07-09T16:16:34.223" v="3922" actId="478"/>
          <ac:grpSpMkLst>
            <pc:docMk/>
            <pc:sldMk cId="592109124" sldId="359"/>
            <ac:grpSpMk id="28" creationId="{82BBCF52-728C-433D-B338-9F09EC222BE3}"/>
          </ac:grpSpMkLst>
        </pc:grpChg>
        <pc:grpChg chg="add del mod">
          <ac:chgData name="Lopez-Perez, David (Nokia - IE/Dublin)" userId="3db4472c-dd38-433b-9153-cfe8852f8cce" providerId="ADAL" clId="{FEC62580-F048-40D3-8E23-4E1A82604A0F}" dt="2019-07-09T16:16:22.925" v="3918" actId="478"/>
          <ac:grpSpMkLst>
            <pc:docMk/>
            <pc:sldMk cId="592109124" sldId="359"/>
            <ac:grpSpMk id="32" creationId="{8B477484-7E17-46F8-BFAC-EC3A4FA34E4B}"/>
          </ac:grpSpMkLst>
        </pc:grpChg>
        <pc:grpChg chg="add del mod">
          <ac:chgData name="Lopez-Perez, David (Nokia - IE/Dublin)" userId="3db4472c-dd38-433b-9153-cfe8852f8cce" providerId="ADAL" clId="{FEC62580-F048-40D3-8E23-4E1A82604A0F}" dt="2019-07-09T16:16:22.050" v="3917" actId="478"/>
          <ac:grpSpMkLst>
            <pc:docMk/>
            <pc:sldMk cId="592109124" sldId="359"/>
            <ac:grpSpMk id="35" creationId="{11B4629E-2BB5-4466-B039-62FD70626E49}"/>
          </ac:grpSpMkLst>
        </pc:grpChg>
        <pc:grpChg chg="add del mod">
          <ac:chgData name="Lopez-Perez, David (Nokia - IE/Dublin)" userId="3db4472c-dd38-433b-9153-cfe8852f8cce" providerId="ADAL" clId="{FEC62580-F048-40D3-8E23-4E1A82604A0F}" dt="2019-07-09T16:16:20.362" v="3916" actId="478"/>
          <ac:grpSpMkLst>
            <pc:docMk/>
            <pc:sldMk cId="592109124" sldId="359"/>
            <ac:grpSpMk id="38" creationId="{9AC7A781-9BCC-427E-9ACF-0A4B49693953}"/>
          </ac:grpSpMkLst>
        </pc:grpChg>
        <pc:grpChg chg="add del mod">
          <ac:chgData name="Lopez-Perez, David (Nokia - IE/Dublin)" userId="3db4472c-dd38-433b-9153-cfe8852f8cce" providerId="ADAL" clId="{FEC62580-F048-40D3-8E23-4E1A82604A0F}" dt="2019-07-09T16:16:18.471" v="3914" actId="478"/>
          <ac:grpSpMkLst>
            <pc:docMk/>
            <pc:sldMk cId="592109124" sldId="359"/>
            <ac:grpSpMk id="42" creationId="{050FAFBE-45E0-4550-9C8E-D249608CA143}"/>
          </ac:grpSpMkLst>
        </pc:grpChg>
        <pc:grpChg chg="add del mod">
          <ac:chgData name="Lopez-Perez, David (Nokia - IE/Dublin)" userId="3db4472c-dd38-433b-9153-cfe8852f8cce" providerId="ADAL" clId="{FEC62580-F048-40D3-8E23-4E1A82604A0F}" dt="2019-07-09T16:16:19.487" v="3915" actId="478"/>
          <ac:grpSpMkLst>
            <pc:docMk/>
            <pc:sldMk cId="592109124" sldId="359"/>
            <ac:grpSpMk id="46" creationId="{5D4ED0E8-7DF1-4B16-9620-377B631EEAF6}"/>
          </ac:grpSpMkLst>
        </pc:grpChg>
        <pc:picChg chg="add mod">
          <ac:chgData name="Lopez-Perez, David (Nokia - IE/Dublin)" userId="3db4472c-dd38-433b-9153-cfe8852f8cce" providerId="ADAL" clId="{FEC62580-F048-40D3-8E23-4E1A82604A0F}" dt="2019-07-09T17:31:27.741" v="6091" actId="1038"/>
          <ac:picMkLst>
            <pc:docMk/>
            <pc:sldMk cId="592109124" sldId="359"/>
            <ac:picMk id="16" creationId="{C55B32B5-FED7-40C2-B811-DB25EFED034F}"/>
          </ac:picMkLst>
        </pc:picChg>
        <pc:picChg chg="add mod">
          <ac:chgData name="Lopez-Perez, David (Nokia - IE/Dublin)" userId="3db4472c-dd38-433b-9153-cfe8852f8cce" providerId="ADAL" clId="{FEC62580-F048-40D3-8E23-4E1A82604A0F}" dt="2019-07-09T17:31:21.389" v="6088" actId="1037"/>
          <ac:picMkLst>
            <pc:docMk/>
            <pc:sldMk cId="592109124" sldId="359"/>
            <ac:picMk id="31" creationId="{C119D843-437D-4B5F-922F-D8F6B5E22297}"/>
          </ac:picMkLst>
        </pc:picChg>
        <pc:picChg chg="add mod">
          <ac:chgData name="Lopez-Perez, David (Nokia - IE/Dublin)" userId="3db4472c-dd38-433b-9153-cfe8852f8cce" providerId="ADAL" clId="{FEC62580-F048-40D3-8E23-4E1A82604A0F}" dt="2019-07-09T17:31:21.389" v="6088" actId="1037"/>
          <ac:picMkLst>
            <pc:docMk/>
            <pc:sldMk cId="592109124" sldId="359"/>
            <ac:picMk id="45" creationId="{03522F44-6CDB-4098-AAC5-80EB7078154B}"/>
          </ac:picMkLst>
        </pc:picChg>
        <pc:picChg chg="add mod">
          <ac:chgData name="Lopez-Perez, David (Nokia - IE/Dublin)" userId="3db4472c-dd38-433b-9153-cfe8852f8cce" providerId="ADAL" clId="{FEC62580-F048-40D3-8E23-4E1A82604A0F}" dt="2019-07-09T17:31:21.389" v="6088" actId="1037"/>
          <ac:picMkLst>
            <pc:docMk/>
            <pc:sldMk cId="592109124" sldId="359"/>
            <ac:picMk id="54" creationId="{066B014A-4E1D-4BA2-81E7-93B065CB6E1D}"/>
          </ac:picMkLst>
        </pc:picChg>
        <pc:picChg chg="add mod">
          <ac:chgData name="Lopez-Perez, David (Nokia - IE/Dublin)" userId="3db4472c-dd38-433b-9153-cfe8852f8cce" providerId="ADAL" clId="{FEC62580-F048-40D3-8E23-4E1A82604A0F}" dt="2019-07-09T17:31:21.389" v="6088" actId="1037"/>
          <ac:picMkLst>
            <pc:docMk/>
            <pc:sldMk cId="592109124" sldId="359"/>
            <ac:picMk id="55" creationId="{E945DBA1-122D-4B29-8111-26C4C47B03BB}"/>
          </ac:picMkLst>
        </pc:picChg>
        <pc:picChg chg="add mod">
          <ac:chgData name="Lopez-Perez, David (Nokia - IE/Dublin)" userId="3db4472c-dd38-433b-9153-cfe8852f8cce" providerId="ADAL" clId="{FEC62580-F048-40D3-8E23-4E1A82604A0F}" dt="2019-07-09T17:31:21.389" v="6088" actId="1037"/>
          <ac:picMkLst>
            <pc:docMk/>
            <pc:sldMk cId="592109124" sldId="359"/>
            <ac:picMk id="56" creationId="{7E5892E8-F0AA-4D2F-82F4-11574265A5EF}"/>
          </ac:picMkLst>
        </pc:picChg>
        <pc:picChg chg="add mod">
          <ac:chgData name="Lopez-Perez, David (Nokia - IE/Dublin)" userId="3db4472c-dd38-433b-9153-cfe8852f8cce" providerId="ADAL" clId="{FEC62580-F048-40D3-8E23-4E1A82604A0F}" dt="2019-07-09T17:31:21.389" v="6088" actId="1037"/>
          <ac:picMkLst>
            <pc:docMk/>
            <pc:sldMk cId="592109124" sldId="359"/>
            <ac:picMk id="57" creationId="{9608780C-5D72-40B0-8442-0DCA46E7BF4C}"/>
          </ac:picMkLst>
        </pc:picChg>
        <pc:picChg chg="add del mod">
          <ac:chgData name="Lopez-Perez, David (Nokia - IE/Dublin)" userId="3db4472c-dd38-433b-9153-cfe8852f8cce" providerId="ADAL" clId="{FEC62580-F048-40D3-8E23-4E1A82604A0F}" dt="2019-07-09T16:19:59.815" v="4108" actId="478"/>
          <ac:picMkLst>
            <pc:docMk/>
            <pc:sldMk cId="592109124" sldId="359"/>
            <ac:picMk id="58" creationId="{9FA0A0A1-3CA0-4099-A658-5270871D52A9}"/>
          </ac:picMkLst>
        </pc:picChg>
        <pc:picChg chg="add del mod">
          <ac:chgData name="Lopez-Perez, David (Nokia - IE/Dublin)" userId="3db4472c-dd38-433b-9153-cfe8852f8cce" providerId="ADAL" clId="{FEC62580-F048-40D3-8E23-4E1A82604A0F}" dt="2019-07-09T16:19:59.815" v="4108" actId="478"/>
          <ac:picMkLst>
            <pc:docMk/>
            <pc:sldMk cId="592109124" sldId="359"/>
            <ac:picMk id="59" creationId="{62F9961F-4FEC-4712-8974-02CBEB0B8E95}"/>
          </ac:picMkLst>
        </pc:picChg>
        <pc:picChg chg="add mod">
          <ac:chgData name="Lopez-Perez, David (Nokia - IE/Dublin)" userId="3db4472c-dd38-433b-9153-cfe8852f8cce" providerId="ADAL" clId="{FEC62580-F048-40D3-8E23-4E1A82604A0F}" dt="2019-07-09T17:31:27.741" v="6091" actId="1038"/>
          <ac:picMkLst>
            <pc:docMk/>
            <pc:sldMk cId="592109124" sldId="359"/>
            <ac:picMk id="60" creationId="{297BA13C-9F40-463F-8878-CB46C42F5F40}"/>
          </ac:picMkLst>
        </pc:picChg>
        <pc:picChg chg="add del mod">
          <ac:chgData name="Lopez-Perez, David (Nokia - IE/Dublin)" userId="3db4472c-dd38-433b-9153-cfe8852f8cce" providerId="ADAL" clId="{FEC62580-F048-40D3-8E23-4E1A82604A0F}" dt="2019-07-09T16:19:59.815" v="4108" actId="478"/>
          <ac:picMkLst>
            <pc:docMk/>
            <pc:sldMk cId="592109124" sldId="359"/>
            <ac:picMk id="61" creationId="{9C1DB493-7975-45A0-988E-734E2220945C}"/>
          </ac:picMkLst>
        </pc:picChg>
        <pc:picChg chg="add del mod">
          <ac:chgData name="Lopez-Perez, David (Nokia - IE/Dublin)" userId="3db4472c-dd38-433b-9153-cfe8852f8cce" providerId="ADAL" clId="{FEC62580-F048-40D3-8E23-4E1A82604A0F}" dt="2019-07-09T16:19:59.815" v="4108" actId="478"/>
          <ac:picMkLst>
            <pc:docMk/>
            <pc:sldMk cId="592109124" sldId="359"/>
            <ac:picMk id="62" creationId="{0ED9AD24-2260-4AD1-9C76-282014B3789B}"/>
          </ac:picMkLst>
        </pc:picChg>
        <pc:picChg chg="add mod">
          <ac:chgData name="Lopez-Perez, David (Nokia - IE/Dublin)" userId="3db4472c-dd38-433b-9153-cfe8852f8cce" providerId="ADAL" clId="{FEC62580-F048-40D3-8E23-4E1A82604A0F}" dt="2019-07-09T17:31:27.741" v="6091" actId="1038"/>
          <ac:picMkLst>
            <pc:docMk/>
            <pc:sldMk cId="592109124" sldId="359"/>
            <ac:picMk id="66" creationId="{942DD7A4-71D8-4EB2-A890-561DC29E5A12}"/>
          </ac:picMkLst>
        </pc:picChg>
        <pc:picChg chg="add mod">
          <ac:chgData name="Lopez-Perez, David (Nokia - IE/Dublin)" userId="3db4472c-dd38-433b-9153-cfe8852f8cce" providerId="ADAL" clId="{FEC62580-F048-40D3-8E23-4E1A82604A0F}" dt="2019-07-09T17:31:27.741" v="6091" actId="1038"/>
          <ac:picMkLst>
            <pc:docMk/>
            <pc:sldMk cId="592109124" sldId="359"/>
            <ac:picMk id="67" creationId="{BB9B5F9F-F256-4EA8-A6E2-6BDE63D979DA}"/>
          </ac:picMkLst>
        </pc:picChg>
        <pc:picChg chg="add mod">
          <ac:chgData name="Lopez-Perez, David (Nokia - IE/Dublin)" userId="3db4472c-dd38-433b-9153-cfe8852f8cce" providerId="ADAL" clId="{FEC62580-F048-40D3-8E23-4E1A82604A0F}" dt="2019-07-09T17:31:27.741" v="6091" actId="1038"/>
          <ac:picMkLst>
            <pc:docMk/>
            <pc:sldMk cId="592109124" sldId="359"/>
            <ac:picMk id="68" creationId="{BD48006F-636B-40FC-A061-AD9FBBD49872}"/>
          </ac:picMkLst>
        </pc:picChg>
        <pc:picChg chg="add mod">
          <ac:chgData name="Lopez-Perez, David (Nokia - IE/Dublin)" userId="3db4472c-dd38-433b-9153-cfe8852f8cce" providerId="ADAL" clId="{FEC62580-F048-40D3-8E23-4E1A82604A0F}" dt="2019-07-09T17:31:27.741" v="6091" actId="1038"/>
          <ac:picMkLst>
            <pc:docMk/>
            <pc:sldMk cId="592109124" sldId="359"/>
            <ac:picMk id="69" creationId="{93EE1110-0CF9-44C4-A112-E6E2FC904840}"/>
          </ac:picMkLst>
        </pc:picChg>
        <pc:picChg chg="add mod">
          <ac:chgData name="Lopez-Perez, David (Nokia - IE/Dublin)" userId="3db4472c-dd38-433b-9153-cfe8852f8cce" providerId="ADAL" clId="{FEC62580-F048-40D3-8E23-4E1A82604A0F}" dt="2019-07-09T17:31:33.330" v="6092" actId="1037"/>
          <ac:picMkLst>
            <pc:docMk/>
            <pc:sldMk cId="592109124" sldId="359"/>
            <ac:picMk id="70" creationId="{5EC89B41-4776-411B-AF99-0E3F6FB0AC18}"/>
          </ac:picMkLst>
        </pc:picChg>
        <pc:picChg chg="add mod">
          <ac:chgData name="Lopez-Perez, David (Nokia - IE/Dublin)" userId="3db4472c-dd38-433b-9153-cfe8852f8cce" providerId="ADAL" clId="{FEC62580-F048-40D3-8E23-4E1A82604A0F}" dt="2019-07-09T17:31:33.330" v="6092" actId="1037"/>
          <ac:picMkLst>
            <pc:docMk/>
            <pc:sldMk cId="592109124" sldId="359"/>
            <ac:picMk id="71" creationId="{C10C8FF6-30C5-488F-B821-58879434AD5A}"/>
          </ac:picMkLst>
        </pc:picChg>
        <pc:picChg chg="add mod">
          <ac:chgData name="Lopez-Perez, David (Nokia - IE/Dublin)" userId="3db4472c-dd38-433b-9153-cfe8852f8cce" providerId="ADAL" clId="{FEC62580-F048-40D3-8E23-4E1A82604A0F}" dt="2019-07-09T17:31:33.330" v="6092" actId="1037"/>
          <ac:picMkLst>
            <pc:docMk/>
            <pc:sldMk cId="592109124" sldId="359"/>
            <ac:picMk id="72" creationId="{C63FE61E-9D41-4C28-926A-649105FBE602}"/>
          </ac:picMkLst>
        </pc:picChg>
        <pc:picChg chg="add mod">
          <ac:chgData name="Lopez-Perez, David (Nokia - IE/Dublin)" userId="3db4472c-dd38-433b-9153-cfe8852f8cce" providerId="ADAL" clId="{FEC62580-F048-40D3-8E23-4E1A82604A0F}" dt="2019-07-09T17:31:33.330" v="6092" actId="1037"/>
          <ac:picMkLst>
            <pc:docMk/>
            <pc:sldMk cId="592109124" sldId="359"/>
            <ac:picMk id="77" creationId="{45BD3ADC-1C8F-4C4C-A48D-D6B89EFFA692}"/>
          </ac:picMkLst>
        </pc:picChg>
        <pc:picChg chg="add mod">
          <ac:chgData name="Lopez-Perez, David (Nokia - IE/Dublin)" userId="3db4472c-dd38-433b-9153-cfe8852f8cce" providerId="ADAL" clId="{FEC62580-F048-40D3-8E23-4E1A82604A0F}" dt="2019-07-09T17:31:33.330" v="6092" actId="1037"/>
          <ac:picMkLst>
            <pc:docMk/>
            <pc:sldMk cId="592109124" sldId="359"/>
            <ac:picMk id="78" creationId="{19DFAD4E-9929-4A69-89B3-A8F20D9D741C}"/>
          </ac:picMkLst>
        </pc:picChg>
        <pc:picChg chg="add mod">
          <ac:chgData name="Lopez-Perez, David (Nokia - IE/Dublin)" userId="3db4472c-dd38-433b-9153-cfe8852f8cce" providerId="ADAL" clId="{FEC62580-F048-40D3-8E23-4E1A82604A0F}" dt="2019-07-09T17:31:33.330" v="6092" actId="1037"/>
          <ac:picMkLst>
            <pc:docMk/>
            <pc:sldMk cId="592109124" sldId="359"/>
            <ac:picMk id="79" creationId="{EB3E93FF-3DF7-498D-9929-F8E629B4C588}"/>
          </ac:picMkLst>
        </pc:picChg>
        <pc:picChg chg="add mod">
          <ac:chgData name="Lopez-Perez, David (Nokia - IE/Dublin)" userId="3db4472c-dd38-433b-9153-cfe8852f8cce" providerId="ADAL" clId="{FEC62580-F048-40D3-8E23-4E1A82604A0F}" dt="2019-07-09T17:31:33.330" v="6092" actId="1037"/>
          <ac:picMkLst>
            <pc:docMk/>
            <pc:sldMk cId="592109124" sldId="359"/>
            <ac:picMk id="80" creationId="{CBCD8160-0C14-48C4-BF96-0DD28E314B52}"/>
          </ac:picMkLst>
        </pc:picChg>
        <pc:picChg chg="add mod">
          <ac:chgData name="Lopez-Perez, David (Nokia - IE/Dublin)" userId="3db4472c-dd38-433b-9153-cfe8852f8cce" providerId="ADAL" clId="{FEC62580-F048-40D3-8E23-4E1A82604A0F}" dt="2019-07-09T17:31:33.330" v="6092" actId="1037"/>
          <ac:picMkLst>
            <pc:docMk/>
            <pc:sldMk cId="592109124" sldId="359"/>
            <ac:picMk id="81" creationId="{4B56B42C-9DAA-4505-A2DD-01C7CDE2E2BA}"/>
          </ac:picMkLst>
        </pc:picChg>
        <pc:picChg chg="add mod">
          <ac:chgData name="Lopez-Perez, David (Nokia - IE/Dublin)" userId="3db4472c-dd38-433b-9153-cfe8852f8cce" providerId="ADAL" clId="{FEC62580-F048-40D3-8E23-4E1A82604A0F}" dt="2019-07-09T17:31:33.330" v="6092" actId="1037"/>
          <ac:picMkLst>
            <pc:docMk/>
            <pc:sldMk cId="592109124" sldId="359"/>
            <ac:picMk id="82" creationId="{40B1DEE1-E2D5-4300-A775-BCECFC61E8FA}"/>
          </ac:picMkLst>
        </pc:picChg>
        <pc:picChg chg="add mod">
          <ac:chgData name="Lopez-Perez, David (Nokia - IE/Dublin)" userId="3db4472c-dd38-433b-9153-cfe8852f8cce" providerId="ADAL" clId="{FEC62580-F048-40D3-8E23-4E1A82604A0F}" dt="2019-07-09T17:31:33.330" v="6092" actId="1037"/>
          <ac:picMkLst>
            <pc:docMk/>
            <pc:sldMk cId="592109124" sldId="359"/>
            <ac:picMk id="83" creationId="{C6B18D12-E912-4036-84A8-3F99E77E9572}"/>
          </ac:picMkLst>
        </pc:picChg>
        <pc:picChg chg="add mod">
          <ac:chgData name="Lopez-Perez, David (Nokia - IE/Dublin)" userId="3db4472c-dd38-433b-9153-cfe8852f8cce" providerId="ADAL" clId="{FEC62580-F048-40D3-8E23-4E1A82604A0F}" dt="2019-07-09T17:31:33.330" v="6092" actId="1037"/>
          <ac:picMkLst>
            <pc:docMk/>
            <pc:sldMk cId="592109124" sldId="359"/>
            <ac:picMk id="84" creationId="{2C957E13-EFF2-4859-A7F8-C160FEE0AC7C}"/>
          </ac:picMkLst>
        </pc:picChg>
        <pc:picChg chg="add mod">
          <ac:chgData name="Lopez-Perez, David (Nokia - IE/Dublin)" userId="3db4472c-dd38-433b-9153-cfe8852f8cce" providerId="ADAL" clId="{FEC62580-F048-40D3-8E23-4E1A82604A0F}" dt="2019-07-09T17:31:33.330" v="6092" actId="1037"/>
          <ac:picMkLst>
            <pc:docMk/>
            <pc:sldMk cId="592109124" sldId="359"/>
            <ac:picMk id="85" creationId="{003F4216-F2DD-4E1B-926F-AB187C713983}"/>
          </ac:picMkLst>
        </pc:picChg>
        <pc:picChg chg="add del mod">
          <ac:chgData name="Lopez-Perez, David (Nokia - IE/Dublin)" userId="3db4472c-dd38-433b-9153-cfe8852f8cce" providerId="ADAL" clId="{FEC62580-F048-40D3-8E23-4E1A82604A0F}" dt="2019-07-09T16:32:34.383" v="4766" actId="478"/>
          <ac:picMkLst>
            <pc:docMk/>
            <pc:sldMk cId="592109124" sldId="359"/>
            <ac:picMk id="86" creationId="{588A4451-EF50-458B-98D6-E7D0A64D3BFE}"/>
          </ac:picMkLst>
        </pc:picChg>
        <pc:cxnChg chg="add mod">
          <ac:chgData name="Lopez-Perez, David (Nokia - IE/Dublin)" userId="3db4472c-dd38-433b-9153-cfe8852f8cce" providerId="ADAL" clId="{FEC62580-F048-40D3-8E23-4E1A82604A0F}" dt="2019-07-09T17:26:14.215" v="5841" actId="14100"/>
          <ac:cxnSpMkLst>
            <pc:docMk/>
            <pc:sldMk cId="592109124" sldId="359"/>
            <ac:cxnSpMk id="6" creationId="{C37DDD18-ADF7-42BF-A01A-302E91281068}"/>
          </ac:cxnSpMkLst>
        </pc:cxnChg>
        <pc:cxnChg chg="add del mod">
          <ac:chgData name="Lopez-Perez, David (Nokia - IE/Dublin)" userId="3db4472c-dd38-433b-9153-cfe8852f8cce" providerId="ADAL" clId="{FEC62580-F048-40D3-8E23-4E1A82604A0F}" dt="2019-07-09T17:26:47.858" v="5851" actId="478"/>
          <ac:cxnSpMkLst>
            <pc:docMk/>
            <pc:sldMk cId="592109124" sldId="359"/>
            <ac:cxnSpMk id="8" creationId="{96450513-284B-41DD-91AD-CEFA6B4F2DEE}"/>
          </ac:cxnSpMkLst>
        </pc:cxnChg>
        <pc:cxnChg chg="add del mod">
          <ac:chgData name="Lopez-Perez, David (Nokia - IE/Dublin)" userId="3db4472c-dd38-433b-9153-cfe8852f8cce" providerId="ADAL" clId="{FEC62580-F048-40D3-8E23-4E1A82604A0F}" dt="2019-07-09T16:16:42.519" v="3928" actId="478"/>
          <ac:cxnSpMkLst>
            <pc:docMk/>
            <pc:sldMk cId="592109124" sldId="359"/>
            <ac:cxnSpMk id="17" creationId="{23BC6AD0-AE8F-4D2E-AA46-6AC95EA9C741}"/>
          </ac:cxnSpMkLst>
        </pc:cxnChg>
        <pc:cxnChg chg="add del mod">
          <ac:chgData name="Lopez-Perez, David (Nokia - IE/Dublin)" userId="3db4472c-dd38-433b-9153-cfe8852f8cce" providerId="ADAL" clId="{FEC62580-F048-40D3-8E23-4E1A82604A0F}" dt="2019-07-09T17:26:46.766" v="5850" actId="478"/>
          <ac:cxnSpMkLst>
            <pc:docMk/>
            <pc:sldMk cId="592109124" sldId="359"/>
            <ac:cxnSpMk id="96" creationId="{9124085D-A364-4C2E-87B6-3E66E5412403}"/>
          </ac:cxnSpMkLst>
        </pc:cxnChg>
        <pc:cxnChg chg="add mod">
          <ac:chgData name="Lopez-Perez, David (Nokia - IE/Dublin)" userId="3db4472c-dd38-433b-9153-cfe8852f8cce" providerId="ADAL" clId="{FEC62580-F048-40D3-8E23-4E1A82604A0F}" dt="2019-07-09T17:30:53.752" v="6060" actId="1036"/>
          <ac:cxnSpMkLst>
            <pc:docMk/>
            <pc:sldMk cId="592109124" sldId="359"/>
            <ac:cxnSpMk id="99" creationId="{8704CEF7-82B9-40B3-A98D-1EB8AF14E3C5}"/>
          </ac:cxnSpMkLst>
        </pc:cxnChg>
        <pc:cxnChg chg="add mod">
          <ac:chgData name="Lopez-Perez, David (Nokia - IE/Dublin)" userId="3db4472c-dd38-433b-9153-cfe8852f8cce" providerId="ADAL" clId="{FEC62580-F048-40D3-8E23-4E1A82604A0F}" dt="2019-07-09T17:30:53.752" v="6060" actId="1036"/>
          <ac:cxnSpMkLst>
            <pc:docMk/>
            <pc:sldMk cId="592109124" sldId="359"/>
            <ac:cxnSpMk id="100" creationId="{23E94E50-FEFD-4983-A2CB-4C33946ECE44}"/>
          </ac:cxnSpMkLst>
        </pc:cxnChg>
        <pc:cxnChg chg="add mod">
          <ac:chgData name="Lopez-Perez, David (Nokia - IE/Dublin)" userId="3db4472c-dd38-433b-9153-cfe8852f8cce" providerId="ADAL" clId="{FEC62580-F048-40D3-8E23-4E1A82604A0F}" dt="2019-07-09T17:31:04.118" v="6084" actId="1036"/>
          <ac:cxnSpMkLst>
            <pc:docMk/>
            <pc:sldMk cId="592109124" sldId="359"/>
            <ac:cxnSpMk id="131" creationId="{3FE0E866-5639-4FD7-B44D-D41A8F024F40}"/>
          </ac:cxnSpMkLst>
        </pc:cxnChg>
        <pc:cxnChg chg="add mod">
          <ac:chgData name="Lopez-Perez, David (Nokia - IE/Dublin)" userId="3db4472c-dd38-433b-9153-cfe8852f8cce" providerId="ADAL" clId="{FEC62580-F048-40D3-8E23-4E1A82604A0F}" dt="2019-07-09T17:31:04.118" v="6084" actId="1036"/>
          <ac:cxnSpMkLst>
            <pc:docMk/>
            <pc:sldMk cId="592109124" sldId="359"/>
            <ac:cxnSpMk id="132" creationId="{B0A0A805-7304-4715-8D65-7A77DB04BF93}"/>
          </ac:cxnSpMkLst>
        </pc:cxnChg>
      </pc:sldChg>
      <pc:sldChg chg="addSp delSp modSp add">
        <pc:chgData name="Lopez-Perez, David (Nokia - IE/Dublin)" userId="3db4472c-dd38-433b-9153-cfe8852f8cce" providerId="ADAL" clId="{FEC62580-F048-40D3-8E23-4E1A82604A0F}" dt="2019-07-09T18:23:16.258" v="6243" actId="207"/>
        <pc:sldMkLst>
          <pc:docMk/>
          <pc:sldMk cId="2159939886" sldId="360"/>
        </pc:sldMkLst>
        <pc:spChg chg="mod">
          <ac:chgData name="Lopez-Perez, David (Nokia - IE/Dublin)" userId="3db4472c-dd38-433b-9153-cfe8852f8cce" providerId="ADAL" clId="{FEC62580-F048-40D3-8E23-4E1A82604A0F}" dt="2019-07-09T18:23:16.258" v="6243" actId="207"/>
          <ac:spMkLst>
            <pc:docMk/>
            <pc:sldMk cId="2159939886" sldId="360"/>
            <ac:spMk id="2" creationId="{F62998E2-75EE-1040-89B3-3681B7FB2069}"/>
          </ac:spMkLst>
        </pc:spChg>
        <pc:spChg chg="mod">
          <ac:chgData name="Lopez-Perez, David (Nokia - IE/Dublin)" userId="3db4472c-dd38-433b-9153-cfe8852f8cce" providerId="ADAL" clId="{FEC62580-F048-40D3-8E23-4E1A82604A0F}" dt="2019-07-09T17:23:32.199" v="5826"/>
          <ac:spMkLst>
            <pc:docMk/>
            <pc:sldMk cId="2159939886" sldId="360"/>
            <ac:spMk id="5" creationId="{BF77251A-D6C7-3E43-B643-B335EB817906}"/>
          </ac:spMkLst>
        </pc:spChg>
        <pc:spChg chg="add mod">
          <ac:chgData name="Lopez-Perez, David (Nokia - IE/Dublin)" userId="3db4472c-dd38-433b-9153-cfe8852f8cce" providerId="ADAL" clId="{FEC62580-F048-40D3-8E23-4E1A82604A0F}" dt="2019-07-09T17:39:28.471" v="6172" actId="14100"/>
          <ac:spMkLst>
            <pc:docMk/>
            <pc:sldMk cId="2159939886" sldId="360"/>
            <ac:spMk id="7" creationId="{EDE91F36-57DD-4010-BFD9-10F163CC394E}"/>
          </ac:spMkLst>
        </pc:spChg>
        <pc:spChg chg="add del mod">
          <ac:chgData name="Lopez-Perez, David (Nokia - IE/Dublin)" userId="3db4472c-dd38-433b-9153-cfe8852f8cce" providerId="ADAL" clId="{FEC62580-F048-40D3-8E23-4E1A82604A0F}" dt="2019-07-08T14:49:05.441" v="620"/>
          <ac:spMkLst>
            <pc:docMk/>
            <pc:sldMk cId="2159939886" sldId="360"/>
            <ac:spMk id="12" creationId="{2D67DABE-D41B-4F9F-992F-39B868C662AD}"/>
          </ac:spMkLst>
        </pc:spChg>
        <pc:spChg chg="del">
          <ac:chgData name="Lopez-Perez, David (Nokia - IE/Dublin)" userId="3db4472c-dd38-433b-9153-cfe8852f8cce" providerId="ADAL" clId="{FEC62580-F048-40D3-8E23-4E1A82604A0F}" dt="2019-07-08T13:32:16.539" v="573"/>
          <ac:spMkLst>
            <pc:docMk/>
            <pc:sldMk cId="2159939886" sldId="360"/>
            <ac:spMk id="14" creationId="{BC58EE3D-7C0C-4C8B-B204-90E1604452EA}"/>
          </ac:spMkLst>
        </pc:spChg>
        <pc:spChg chg="add del mod">
          <ac:chgData name="Lopez-Perez, David (Nokia - IE/Dublin)" userId="3db4472c-dd38-433b-9153-cfe8852f8cce" providerId="ADAL" clId="{FEC62580-F048-40D3-8E23-4E1A82604A0F}" dt="2019-07-08T14:50:10.423" v="625"/>
          <ac:spMkLst>
            <pc:docMk/>
            <pc:sldMk cId="2159939886" sldId="360"/>
            <ac:spMk id="17" creationId="{908CF470-D621-42D1-A9AA-99FB9DF063F4}"/>
          </ac:spMkLst>
        </pc:spChg>
        <pc:spChg chg="add del mod">
          <ac:chgData name="Lopez-Perez, David (Nokia - IE/Dublin)" userId="3db4472c-dd38-433b-9153-cfe8852f8cce" providerId="ADAL" clId="{FEC62580-F048-40D3-8E23-4E1A82604A0F}" dt="2019-07-09T17:38:23.059" v="6150"/>
          <ac:spMkLst>
            <pc:docMk/>
            <pc:sldMk cId="2159939886" sldId="360"/>
            <ac:spMk id="22" creationId="{F84BAA34-C4C3-4890-8B7C-385AB89D529F}"/>
          </ac:spMkLst>
        </pc:spChg>
        <pc:graphicFrameChg chg="add del mod">
          <ac:chgData name="Lopez-Perez, David (Nokia - IE/Dublin)" userId="3db4472c-dd38-433b-9153-cfe8852f8cce" providerId="ADAL" clId="{FEC62580-F048-40D3-8E23-4E1A82604A0F}" dt="2019-07-08T13:32:04.403" v="572"/>
          <ac:graphicFrameMkLst>
            <pc:docMk/>
            <pc:sldMk cId="2159939886" sldId="360"/>
            <ac:graphicFrameMk id="3" creationId="{0FF03892-5CDE-470A-9968-1BE4C2145D2C}"/>
          </ac:graphicFrameMkLst>
        </pc:graphicFrameChg>
        <pc:picChg chg="add del mod ord">
          <ac:chgData name="Lopez-Perez, David (Nokia - IE/Dublin)" userId="3db4472c-dd38-433b-9153-cfe8852f8cce" providerId="ADAL" clId="{FEC62580-F048-40D3-8E23-4E1A82604A0F}" dt="2019-07-09T17:38:42.841" v="6154"/>
          <ac:picMkLst>
            <pc:docMk/>
            <pc:sldMk cId="2159939886" sldId="360"/>
            <ac:picMk id="6" creationId="{12858C58-E213-491C-BCAC-4D7A1278A59D}"/>
          </ac:picMkLst>
        </pc:picChg>
        <pc:picChg chg="add del mod">
          <ac:chgData name="Lopez-Perez, David (Nokia - IE/Dublin)" userId="3db4472c-dd38-433b-9153-cfe8852f8cce" providerId="ADAL" clId="{FEC62580-F048-40D3-8E23-4E1A82604A0F}" dt="2019-07-08T13:56:47.568" v="611" actId="478"/>
          <ac:picMkLst>
            <pc:docMk/>
            <pc:sldMk cId="2159939886" sldId="360"/>
            <ac:picMk id="7" creationId="{1122ECBD-F2DA-4353-B425-9B027DC50F73}"/>
          </ac:picMkLst>
        </pc:picChg>
        <pc:picChg chg="add del mod">
          <ac:chgData name="Lopez-Perez, David (Nokia - IE/Dublin)" userId="3db4472c-dd38-433b-9153-cfe8852f8cce" providerId="ADAL" clId="{FEC62580-F048-40D3-8E23-4E1A82604A0F}" dt="2019-07-08T13:56:45.763" v="610"/>
          <ac:picMkLst>
            <pc:docMk/>
            <pc:sldMk cId="2159939886" sldId="360"/>
            <ac:picMk id="9" creationId="{EAADC44E-2F91-46F8-818B-874F2476B1A7}"/>
          </ac:picMkLst>
        </pc:picChg>
        <pc:picChg chg="add del">
          <ac:chgData name="Lopez-Perez, David (Nokia - IE/Dublin)" userId="3db4472c-dd38-433b-9153-cfe8852f8cce" providerId="ADAL" clId="{FEC62580-F048-40D3-8E23-4E1A82604A0F}" dt="2019-07-09T17:45:27.858" v="6180" actId="478"/>
          <ac:picMkLst>
            <pc:docMk/>
            <pc:sldMk cId="2159939886" sldId="360"/>
            <ac:picMk id="13" creationId="{A501C62B-22A4-4706-B2EC-908DF2A4A98B}"/>
          </ac:picMkLst>
        </pc:picChg>
        <pc:picChg chg="add del mod">
          <ac:chgData name="Lopez-Perez, David (Nokia - IE/Dublin)" userId="3db4472c-dd38-433b-9153-cfe8852f8cce" providerId="ADAL" clId="{FEC62580-F048-40D3-8E23-4E1A82604A0F}" dt="2019-07-09T17:45:26.185" v="6179"/>
          <ac:picMkLst>
            <pc:docMk/>
            <pc:sldMk cId="2159939886" sldId="360"/>
            <ac:picMk id="14" creationId="{DB325CE2-ACBC-4BAD-88C5-4669DA8932D8}"/>
          </ac:picMkLst>
        </pc:picChg>
        <pc:picChg chg="add del mod ord">
          <ac:chgData name="Lopez-Perez, David (Nokia - IE/Dublin)" userId="3db4472c-dd38-433b-9153-cfe8852f8cce" providerId="ADAL" clId="{FEC62580-F048-40D3-8E23-4E1A82604A0F}" dt="2019-07-08T14:49:32.814" v="623"/>
          <ac:picMkLst>
            <pc:docMk/>
            <pc:sldMk cId="2159939886" sldId="360"/>
            <ac:picMk id="15" creationId="{174CC50A-C1A3-4E0D-9DF0-C720A1C4CA17}"/>
          </ac:picMkLst>
        </pc:picChg>
        <pc:picChg chg="add">
          <ac:chgData name="Lopez-Perez, David (Nokia - IE/Dublin)" userId="3db4472c-dd38-433b-9153-cfe8852f8cce" providerId="ADAL" clId="{FEC62580-F048-40D3-8E23-4E1A82604A0F}" dt="2019-07-09T17:45:28.596" v="6181"/>
          <ac:picMkLst>
            <pc:docMk/>
            <pc:sldMk cId="2159939886" sldId="360"/>
            <ac:picMk id="15" creationId="{61595AA3-1B13-4902-A004-6C10426B325D}"/>
          </ac:picMkLst>
        </pc:picChg>
        <pc:picChg chg="add del">
          <ac:chgData name="Lopez-Perez, David (Nokia - IE/Dublin)" userId="3db4472c-dd38-433b-9153-cfe8852f8cce" providerId="ADAL" clId="{FEC62580-F048-40D3-8E23-4E1A82604A0F}" dt="2019-07-08T14:50:29.508" v="629" actId="478"/>
          <ac:picMkLst>
            <pc:docMk/>
            <pc:sldMk cId="2159939886" sldId="360"/>
            <ac:picMk id="16" creationId="{9BE6931A-F9F2-48AC-BAB7-4551BCC17140}"/>
          </ac:picMkLst>
        </pc:picChg>
        <pc:picChg chg="add del mod ord">
          <ac:chgData name="Lopez-Perez, David (Nokia - IE/Dublin)" userId="3db4472c-dd38-433b-9153-cfe8852f8cce" providerId="ADAL" clId="{FEC62580-F048-40D3-8E23-4E1A82604A0F}" dt="2019-07-08T14:50:23.989" v="628"/>
          <ac:picMkLst>
            <pc:docMk/>
            <pc:sldMk cId="2159939886" sldId="360"/>
            <ac:picMk id="19" creationId="{3E33779F-D6AC-4075-B043-D2DD743B9DCB}"/>
          </ac:picMkLst>
        </pc:picChg>
        <pc:picChg chg="add del">
          <ac:chgData name="Lopez-Perez, David (Nokia - IE/Dublin)" userId="3db4472c-dd38-433b-9153-cfe8852f8cce" providerId="ADAL" clId="{FEC62580-F048-40D3-8E23-4E1A82604A0F}" dt="2019-07-08T14:50:29.508" v="629" actId="478"/>
          <ac:picMkLst>
            <pc:docMk/>
            <pc:sldMk cId="2159939886" sldId="360"/>
            <ac:picMk id="20" creationId="{B9B8A8F0-321F-44A3-962E-AEB903DA0CE9}"/>
          </ac:picMkLst>
        </pc:picChg>
        <pc:picChg chg="add del">
          <ac:chgData name="Lopez-Perez, David (Nokia - IE/Dublin)" userId="3db4472c-dd38-433b-9153-cfe8852f8cce" providerId="ADAL" clId="{FEC62580-F048-40D3-8E23-4E1A82604A0F}" dt="2019-07-09T17:38:49.544" v="6155" actId="478"/>
          <ac:picMkLst>
            <pc:docMk/>
            <pc:sldMk cId="2159939886" sldId="360"/>
            <ac:picMk id="24" creationId="{B79730FF-B035-45C4-8483-9EA6EE67756C}"/>
          </ac:picMkLst>
        </pc:picChg>
      </pc:sldChg>
      <pc:sldChg chg="addSp delSp modSp add">
        <pc:chgData name="Lopez-Perez, David (Nokia - IE/Dublin)" userId="3db4472c-dd38-433b-9153-cfe8852f8cce" providerId="ADAL" clId="{FEC62580-F048-40D3-8E23-4E1A82604A0F}" dt="2019-07-09T18:23:22.701" v="6244" actId="207"/>
        <pc:sldMkLst>
          <pc:docMk/>
          <pc:sldMk cId="3279809886" sldId="362"/>
        </pc:sldMkLst>
        <pc:spChg chg="mod">
          <ac:chgData name="Lopez-Perez, David (Nokia - IE/Dublin)" userId="3db4472c-dd38-433b-9153-cfe8852f8cce" providerId="ADAL" clId="{FEC62580-F048-40D3-8E23-4E1A82604A0F}" dt="2019-07-09T18:23:22.701" v="6244" actId="207"/>
          <ac:spMkLst>
            <pc:docMk/>
            <pc:sldMk cId="3279809886" sldId="362"/>
            <ac:spMk id="2" creationId="{F62998E2-75EE-1040-89B3-3681B7FB2069}"/>
          </ac:spMkLst>
        </pc:spChg>
        <pc:spChg chg="mod">
          <ac:chgData name="Lopez-Perez, David (Nokia - IE/Dublin)" userId="3db4472c-dd38-433b-9153-cfe8852f8cce" providerId="ADAL" clId="{FEC62580-F048-40D3-8E23-4E1A82604A0F}" dt="2019-07-09T17:23:36.622" v="5827"/>
          <ac:spMkLst>
            <pc:docMk/>
            <pc:sldMk cId="3279809886" sldId="362"/>
            <ac:spMk id="5" creationId="{BF77251A-D6C7-3E43-B643-B335EB817906}"/>
          </ac:spMkLst>
        </pc:spChg>
        <pc:spChg chg="add del mod">
          <ac:chgData name="Lopez-Perez, David (Nokia - IE/Dublin)" userId="3db4472c-dd38-433b-9153-cfe8852f8cce" providerId="ADAL" clId="{FEC62580-F048-40D3-8E23-4E1A82604A0F}" dt="2019-07-09T17:48:05.935" v="6182" actId="478"/>
          <ac:spMkLst>
            <pc:docMk/>
            <pc:sldMk cId="3279809886" sldId="362"/>
            <ac:spMk id="7" creationId="{BA348F36-8312-4B67-8AA7-4F92144BCFEC}"/>
          </ac:spMkLst>
        </pc:spChg>
        <pc:spChg chg="add del mod">
          <ac:chgData name="Lopez-Perez, David (Nokia - IE/Dublin)" userId="3db4472c-dd38-433b-9153-cfe8852f8cce" providerId="ADAL" clId="{FEC62580-F048-40D3-8E23-4E1A82604A0F}" dt="2019-07-08T13:33:07.059" v="578"/>
          <ac:spMkLst>
            <pc:docMk/>
            <pc:sldMk cId="3279809886" sldId="362"/>
            <ac:spMk id="8" creationId="{B33614D8-E2AD-4C6B-A9DA-9DEB4BC911F7}"/>
          </ac:spMkLst>
        </pc:spChg>
        <pc:spChg chg="del">
          <ac:chgData name="Lopez-Perez, David (Nokia - IE/Dublin)" userId="3db4472c-dd38-433b-9153-cfe8852f8cce" providerId="ADAL" clId="{FEC62580-F048-40D3-8E23-4E1A82604A0F}" dt="2019-07-08T13:32:54.147" v="576"/>
          <ac:spMkLst>
            <pc:docMk/>
            <pc:sldMk cId="3279809886" sldId="362"/>
            <ac:spMk id="14" creationId="{BC58EE3D-7C0C-4C8B-B204-90E1604452EA}"/>
          </ac:spMkLst>
        </pc:spChg>
        <pc:spChg chg="add del mod">
          <ac:chgData name="Lopez-Perez, David (Nokia - IE/Dublin)" userId="3db4472c-dd38-433b-9153-cfe8852f8cce" providerId="ADAL" clId="{FEC62580-F048-40D3-8E23-4E1A82604A0F}" dt="2019-07-08T13:33:59.981" v="580"/>
          <ac:spMkLst>
            <pc:docMk/>
            <pc:sldMk cId="3279809886" sldId="362"/>
            <ac:spMk id="15" creationId="{6634D2F1-6595-4471-B040-BC91D4631CC6}"/>
          </ac:spMkLst>
        </pc:spChg>
        <pc:spChg chg="add">
          <ac:chgData name="Lopez-Perez, David (Nokia - IE/Dublin)" userId="3db4472c-dd38-433b-9153-cfe8852f8cce" providerId="ADAL" clId="{FEC62580-F048-40D3-8E23-4E1A82604A0F}" dt="2019-07-09T17:48:29.861" v="6188"/>
          <ac:spMkLst>
            <pc:docMk/>
            <pc:sldMk cId="3279809886" sldId="362"/>
            <ac:spMk id="16" creationId="{86A0D011-C2C2-42DD-BE8E-CC193F8766B4}"/>
          </ac:spMkLst>
        </pc:spChg>
        <pc:spChg chg="add del mod">
          <ac:chgData name="Lopez-Perez, David (Nokia - IE/Dublin)" userId="3db4472c-dd38-433b-9153-cfe8852f8cce" providerId="ADAL" clId="{FEC62580-F048-40D3-8E23-4E1A82604A0F}" dt="2019-07-08T13:57:04.983" v="613"/>
          <ac:spMkLst>
            <pc:docMk/>
            <pc:sldMk cId="3279809886" sldId="362"/>
            <ac:spMk id="18" creationId="{C7995ED9-12D2-4CBA-B341-1713FF11A31A}"/>
          </ac:spMkLst>
        </pc:spChg>
        <pc:spChg chg="add del mod">
          <ac:chgData name="Lopez-Perez, David (Nokia - IE/Dublin)" userId="3db4472c-dd38-433b-9153-cfe8852f8cce" providerId="ADAL" clId="{FEC62580-F048-40D3-8E23-4E1A82604A0F}" dt="2019-07-08T14:51:00.991" v="631"/>
          <ac:spMkLst>
            <pc:docMk/>
            <pc:sldMk cId="3279809886" sldId="362"/>
            <ac:spMk id="23" creationId="{01C25014-971A-42C5-ACDE-4B834A753F61}"/>
          </ac:spMkLst>
        </pc:spChg>
        <pc:spChg chg="add del mod">
          <ac:chgData name="Lopez-Perez, David (Nokia - IE/Dublin)" userId="3db4472c-dd38-433b-9153-cfe8852f8cce" providerId="ADAL" clId="{FEC62580-F048-40D3-8E23-4E1A82604A0F}" dt="2019-07-09T17:45:12.200" v="6173"/>
          <ac:spMkLst>
            <pc:docMk/>
            <pc:sldMk cId="3279809886" sldId="362"/>
            <ac:spMk id="27" creationId="{14557560-DE41-42F9-B4BE-E3E9591F2CDC}"/>
          </ac:spMkLst>
        </pc:spChg>
        <pc:picChg chg="add del mod ord">
          <ac:chgData name="Lopez-Perez, David (Nokia - IE/Dublin)" userId="3db4472c-dd38-433b-9153-cfe8852f8cce" providerId="ADAL" clId="{FEC62580-F048-40D3-8E23-4E1A82604A0F}" dt="2019-07-09T17:45:18.263" v="6176"/>
          <ac:picMkLst>
            <pc:docMk/>
            <pc:sldMk cId="3279809886" sldId="362"/>
            <ac:picMk id="6" creationId="{12ABB1C2-98D9-4497-A7D4-35A60C7B228E}"/>
          </ac:picMkLst>
        </pc:picChg>
        <pc:picChg chg="add del mod">
          <ac:chgData name="Lopez-Perez, David (Nokia - IE/Dublin)" userId="3db4472c-dd38-433b-9153-cfe8852f8cce" providerId="ADAL" clId="{FEC62580-F048-40D3-8E23-4E1A82604A0F}" dt="2019-07-08T13:32:57.111" v="577" actId="478"/>
          <ac:picMkLst>
            <pc:docMk/>
            <pc:sldMk cId="3279809886" sldId="362"/>
            <ac:picMk id="6" creationId="{5D1ED963-E5C2-4125-A83F-D07C3A55EDA2}"/>
          </ac:picMkLst>
        </pc:picChg>
        <pc:picChg chg="add del">
          <ac:chgData name="Lopez-Perez, David (Nokia - IE/Dublin)" userId="3db4472c-dd38-433b-9153-cfe8852f8cce" providerId="ADAL" clId="{FEC62580-F048-40D3-8E23-4E1A82604A0F}" dt="2019-07-08T13:34:35.154" v="584" actId="478"/>
          <ac:picMkLst>
            <pc:docMk/>
            <pc:sldMk cId="3279809886" sldId="362"/>
            <ac:picMk id="9" creationId="{25F6FA40-1786-468B-A509-098A8DD12629}"/>
          </ac:picMkLst>
        </pc:picChg>
        <pc:picChg chg="add del mod">
          <ac:chgData name="Lopez-Perez, David (Nokia - IE/Dublin)" userId="3db4472c-dd38-433b-9153-cfe8852f8cce" providerId="ADAL" clId="{FEC62580-F048-40D3-8E23-4E1A82604A0F}" dt="2019-07-09T17:48:22.291" v="6185"/>
          <ac:picMkLst>
            <pc:docMk/>
            <pc:sldMk cId="3279809886" sldId="362"/>
            <ac:picMk id="9" creationId="{783DD347-D087-458A-A84E-5CE4D787EAF5}"/>
          </ac:picMkLst>
        </pc:picChg>
        <pc:picChg chg="add del mod">
          <ac:chgData name="Lopez-Perez, David (Nokia - IE/Dublin)" userId="3db4472c-dd38-433b-9153-cfe8852f8cce" providerId="ADAL" clId="{FEC62580-F048-40D3-8E23-4E1A82604A0F}" dt="2019-07-08T13:33:08.806" v="579" actId="478"/>
          <ac:picMkLst>
            <pc:docMk/>
            <pc:sldMk cId="3279809886" sldId="362"/>
            <ac:picMk id="12" creationId="{9FBC914D-CF5E-4FDC-8F53-18AF9274379A}"/>
          </ac:picMkLst>
        </pc:picChg>
        <pc:picChg chg="add">
          <ac:chgData name="Lopez-Perez, David (Nokia - IE/Dublin)" userId="3db4472c-dd38-433b-9153-cfe8852f8cce" providerId="ADAL" clId="{FEC62580-F048-40D3-8E23-4E1A82604A0F}" dt="2019-07-09T17:48:24.400" v="6187"/>
          <ac:picMkLst>
            <pc:docMk/>
            <pc:sldMk cId="3279809886" sldId="362"/>
            <ac:picMk id="15" creationId="{67BA662E-DDAA-4B5F-8954-C2E796B6B2D3}"/>
          </ac:picMkLst>
        </pc:picChg>
        <pc:picChg chg="add del mod">
          <ac:chgData name="Lopez-Perez, David (Nokia - IE/Dublin)" userId="3db4472c-dd38-433b-9153-cfe8852f8cce" providerId="ADAL" clId="{FEC62580-F048-40D3-8E23-4E1A82604A0F}" dt="2019-07-08T13:34:28.177" v="583"/>
          <ac:picMkLst>
            <pc:docMk/>
            <pc:sldMk cId="3279809886" sldId="362"/>
            <ac:picMk id="17" creationId="{03437449-613C-4F0B-82F4-CE4F2A527CA7}"/>
          </ac:picMkLst>
        </pc:picChg>
        <pc:picChg chg="add del mod ord">
          <ac:chgData name="Lopez-Perez, David (Nokia - IE/Dublin)" userId="3db4472c-dd38-433b-9153-cfe8852f8cce" providerId="ADAL" clId="{FEC62580-F048-40D3-8E23-4E1A82604A0F}" dt="2019-07-08T13:57:22.199" v="617"/>
          <ac:picMkLst>
            <pc:docMk/>
            <pc:sldMk cId="3279809886" sldId="362"/>
            <ac:picMk id="20" creationId="{9BFA76A3-D0BA-4CEF-AD93-1BEC82E5A10E}"/>
          </ac:picMkLst>
        </pc:picChg>
        <pc:picChg chg="add del">
          <ac:chgData name="Lopez-Perez, David (Nokia - IE/Dublin)" userId="3db4472c-dd38-433b-9153-cfe8852f8cce" providerId="ADAL" clId="{FEC62580-F048-40D3-8E23-4E1A82604A0F}" dt="2019-07-08T13:57:27.859" v="618" actId="478"/>
          <ac:picMkLst>
            <pc:docMk/>
            <pc:sldMk cId="3279809886" sldId="362"/>
            <ac:picMk id="22" creationId="{C70369BE-4897-4431-A1FE-D0DFEE974F4C}"/>
          </ac:picMkLst>
        </pc:picChg>
        <pc:picChg chg="add del">
          <ac:chgData name="Lopez-Perez, David (Nokia - IE/Dublin)" userId="3db4472c-dd38-433b-9153-cfe8852f8cce" providerId="ADAL" clId="{FEC62580-F048-40D3-8E23-4E1A82604A0F}" dt="2019-07-08T14:51:32.951" v="635" actId="478"/>
          <ac:picMkLst>
            <pc:docMk/>
            <pc:sldMk cId="3279809886" sldId="362"/>
            <ac:picMk id="25" creationId="{F99FD4BA-ABAF-4B52-93B0-2B2BB7E67424}"/>
          </ac:picMkLst>
        </pc:picChg>
        <pc:picChg chg="add del mod ord">
          <ac:chgData name="Lopez-Perez, David (Nokia - IE/Dublin)" userId="3db4472c-dd38-433b-9153-cfe8852f8cce" providerId="ADAL" clId="{FEC62580-F048-40D3-8E23-4E1A82604A0F}" dt="2019-07-08T14:51:29.222" v="634"/>
          <ac:picMkLst>
            <pc:docMk/>
            <pc:sldMk cId="3279809886" sldId="362"/>
            <ac:picMk id="26" creationId="{0FED7378-8927-43C7-B80D-071EF74C6789}"/>
          </ac:picMkLst>
        </pc:picChg>
        <pc:picChg chg="add del mod">
          <ac:chgData name="Lopez-Perez, David (Nokia - IE/Dublin)" userId="3db4472c-dd38-433b-9153-cfe8852f8cce" providerId="ADAL" clId="{FEC62580-F048-40D3-8E23-4E1A82604A0F}" dt="2019-07-09T17:48:23.603" v="6186" actId="478"/>
          <ac:picMkLst>
            <pc:docMk/>
            <pc:sldMk cId="3279809886" sldId="362"/>
            <ac:picMk id="29" creationId="{4023902F-AEEB-4FAF-810A-AB0D2C3B6B5F}"/>
          </ac:picMkLst>
        </pc:picChg>
      </pc:sldChg>
      <pc:sldChg chg="addSp modSp add">
        <pc:chgData name="Lopez-Perez, David (Nokia - IE/Dublin)" userId="3db4472c-dd38-433b-9153-cfe8852f8cce" providerId="ADAL" clId="{FEC62580-F048-40D3-8E23-4E1A82604A0F}" dt="2019-07-09T17:25:05.586" v="5832"/>
        <pc:sldMkLst>
          <pc:docMk/>
          <pc:sldMk cId="1618811140" sldId="364"/>
        </pc:sldMkLst>
        <pc:spChg chg="add">
          <ac:chgData name="Lopez-Perez, David (Nokia - IE/Dublin)" userId="3db4472c-dd38-433b-9153-cfe8852f8cce" providerId="ADAL" clId="{FEC62580-F048-40D3-8E23-4E1A82604A0F}" dt="2019-07-08T13:09:17.438" v="473"/>
          <ac:spMkLst>
            <pc:docMk/>
            <pc:sldMk cId="1618811140" sldId="364"/>
            <ac:spMk id="7" creationId="{7B8C219F-E3CC-4872-89B6-FF2E96FF1835}"/>
          </ac:spMkLst>
        </pc:spChg>
        <pc:spChg chg="mod">
          <ac:chgData name="Lopez-Perez, David (Nokia - IE/Dublin)" userId="3db4472c-dd38-433b-9153-cfe8852f8cce" providerId="ADAL" clId="{FEC62580-F048-40D3-8E23-4E1A82604A0F}" dt="2019-07-09T17:25:05.586" v="5832"/>
          <ac:spMkLst>
            <pc:docMk/>
            <pc:sldMk cId="1618811140" sldId="364"/>
            <ac:spMk id="9" creationId="{C0646FE5-EE4B-464D-8A98-6035D4E558DF}"/>
          </ac:spMkLst>
        </pc:spChg>
        <pc:spChg chg="mod">
          <ac:chgData name="Lopez-Perez, David (Nokia - IE/Dublin)" userId="3db4472c-dd38-433b-9153-cfe8852f8cce" providerId="ADAL" clId="{FEC62580-F048-40D3-8E23-4E1A82604A0F}" dt="2019-07-08T13:09:27.508" v="482" actId="20577"/>
          <ac:spMkLst>
            <pc:docMk/>
            <pc:sldMk cId="1618811140" sldId="364"/>
            <ac:spMk id="12" creationId="{BDD66223-B1F5-4AC8-9EB9-EA09F9CEB42E}"/>
          </ac:spMkLst>
        </pc:spChg>
      </pc:sldChg>
      <pc:sldChg chg="addSp modSp add">
        <pc:chgData name="Lopez-Perez, David (Nokia - IE/Dublin)" userId="3db4472c-dd38-433b-9153-cfe8852f8cce" providerId="ADAL" clId="{FEC62580-F048-40D3-8E23-4E1A82604A0F}" dt="2019-07-09T17:23:51.660" v="5830"/>
        <pc:sldMkLst>
          <pc:docMk/>
          <pc:sldMk cId="4260733080" sldId="365"/>
        </pc:sldMkLst>
        <pc:spChg chg="mod">
          <ac:chgData name="Lopez-Perez, David (Nokia - IE/Dublin)" userId="3db4472c-dd38-433b-9153-cfe8852f8cce" providerId="ADAL" clId="{FEC62580-F048-40D3-8E23-4E1A82604A0F}" dt="2019-07-09T17:23:51.660" v="5830"/>
          <ac:spMkLst>
            <pc:docMk/>
            <pc:sldMk cId="4260733080" sldId="365"/>
            <ac:spMk id="5" creationId="{00000000-0000-0000-0000-000000000000}"/>
          </ac:spMkLst>
        </pc:spChg>
        <pc:spChg chg="mod">
          <ac:chgData name="Lopez-Perez, David (Nokia - IE/Dublin)" userId="3db4472c-dd38-433b-9153-cfe8852f8cce" providerId="ADAL" clId="{FEC62580-F048-40D3-8E23-4E1A82604A0F}" dt="2019-07-08T13:09:23.209" v="478" actId="20577"/>
          <ac:spMkLst>
            <pc:docMk/>
            <pc:sldMk cId="4260733080" sldId="365"/>
            <ac:spMk id="7" creationId="{806D52E4-1777-447A-A6AB-88970D8CC2BF}"/>
          </ac:spMkLst>
        </pc:spChg>
        <pc:spChg chg="add">
          <ac:chgData name="Lopez-Perez, David (Nokia - IE/Dublin)" userId="3db4472c-dd38-433b-9153-cfe8852f8cce" providerId="ADAL" clId="{FEC62580-F048-40D3-8E23-4E1A82604A0F}" dt="2019-07-08T13:09:19.350" v="474"/>
          <ac:spMkLst>
            <pc:docMk/>
            <pc:sldMk cId="4260733080" sldId="365"/>
            <ac:spMk id="8" creationId="{C4D57908-E6B8-4AD8-B565-204274DABE80}"/>
          </ac:spMkLst>
        </pc:spChg>
      </pc:sldChg>
      <pc:sldChg chg="addSp delSp modSp add">
        <pc:chgData name="Lopez-Perez, David (Nokia - IE/Dublin)" userId="3db4472c-dd38-433b-9153-cfe8852f8cce" providerId="ADAL" clId="{FEC62580-F048-40D3-8E23-4E1A82604A0F}" dt="2019-07-09T18:23:04.856" v="6242"/>
        <pc:sldMkLst>
          <pc:docMk/>
          <pc:sldMk cId="1197210234" sldId="366"/>
        </pc:sldMkLst>
        <pc:spChg chg="mod">
          <ac:chgData name="Lopez-Perez, David (Nokia - IE/Dublin)" userId="3db4472c-dd38-433b-9153-cfe8852f8cce" providerId="ADAL" clId="{FEC62580-F048-40D3-8E23-4E1A82604A0F}" dt="2019-07-08T13:10:46.442" v="570" actId="313"/>
          <ac:spMkLst>
            <pc:docMk/>
            <pc:sldMk cId="1197210234" sldId="366"/>
            <ac:spMk id="2" creationId="{F62998E2-75EE-1040-89B3-3681B7FB2069}"/>
          </ac:spMkLst>
        </pc:spChg>
        <pc:spChg chg="mod">
          <ac:chgData name="Lopez-Perez, David (Nokia - IE/Dublin)" userId="3db4472c-dd38-433b-9153-cfe8852f8cce" providerId="ADAL" clId="{FEC62580-F048-40D3-8E23-4E1A82604A0F}" dt="2019-07-09T17:23:46.503" v="5829"/>
          <ac:spMkLst>
            <pc:docMk/>
            <pc:sldMk cId="1197210234" sldId="366"/>
            <ac:spMk id="5" creationId="{BF77251A-D6C7-3E43-B643-B335EB817906}"/>
          </ac:spMkLst>
        </pc:spChg>
        <pc:spChg chg="add del mod">
          <ac:chgData name="Lopez-Perez, David (Nokia - IE/Dublin)" userId="3db4472c-dd38-433b-9153-cfe8852f8cce" providerId="ADAL" clId="{FEC62580-F048-40D3-8E23-4E1A82604A0F}" dt="2019-07-09T18:22:37.937" v="6235"/>
          <ac:spMkLst>
            <pc:docMk/>
            <pc:sldMk cId="1197210234" sldId="366"/>
            <ac:spMk id="7" creationId="{9EB09A84-A728-4E25-833F-271C201CD0D8}"/>
          </ac:spMkLst>
        </pc:spChg>
        <pc:spChg chg="add del mod">
          <ac:chgData name="Lopez-Perez, David (Nokia - IE/Dublin)" userId="3db4472c-dd38-433b-9153-cfe8852f8cce" providerId="ADAL" clId="{FEC62580-F048-40D3-8E23-4E1A82604A0F}" dt="2019-07-09T18:22:55.216" v="6239" actId="478"/>
          <ac:spMkLst>
            <pc:docMk/>
            <pc:sldMk cId="1197210234" sldId="366"/>
            <ac:spMk id="8" creationId="{B4EA36C5-F6CD-4CA1-BBA7-2AEC86900DC4}"/>
          </ac:spMkLst>
        </pc:spChg>
        <pc:spChg chg="del">
          <ac:chgData name="Lopez-Perez, David (Nokia - IE/Dublin)" userId="3db4472c-dd38-433b-9153-cfe8852f8cce" providerId="ADAL" clId="{FEC62580-F048-40D3-8E23-4E1A82604A0F}" dt="2019-07-08T15:33:16.807" v="729"/>
          <ac:spMkLst>
            <pc:docMk/>
            <pc:sldMk cId="1197210234" sldId="366"/>
            <ac:spMk id="14" creationId="{BC58EE3D-7C0C-4C8B-B204-90E1604452EA}"/>
          </ac:spMkLst>
        </pc:spChg>
        <pc:spChg chg="add">
          <ac:chgData name="Lopez-Perez, David (Nokia - IE/Dublin)" userId="3db4472c-dd38-433b-9153-cfe8852f8cce" providerId="ADAL" clId="{FEC62580-F048-40D3-8E23-4E1A82604A0F}" dt="2019-07-09T18:23:04.856" v="6242"/>
          <ac:spMkLst>
            <pc:docMk/>
            <pc:sldMk cId="1197210234" sldId="366"/>
            <ac:spMk id="15" creationId="{3F185D2F-7D94-4003-8BD1-EE60B59737EA}"/>
          </ac:spMkLst>
        </pc:spChg>
        <pc:picChg chg="add del mod ord">
          <ac:chgData name="Lopez-Perez, David (Nokia - IE/Dublin)" userId="3db4472c-dd38-433b-9153-cfe8852f8cce" providerId="ADAL" clId="{FEC62580-F048-40D3-8E23-4E1A82604A0F}" dt="2019-07-09T18:22:48.936" v="6238"/>
          <ac:picMkLst>
            <pc:docMk/>
            <pc:sldMk cId="1197210234" sldId="366"/>
            <ac:picMk id="6" creationId="{0AF7248E-7548-4076-A97C-8E1DB218E1B1}"/>
          </ac:picMkLst>
        </pc:picChg>
        <pc:picChg chg="add del mod ord">
          <ac:chgData name="Lopez-Perez, David (Nokia - IE/Dublin)" userId="3db4472c-dd38-433b-9153-cfe8852f8cce" providerId="ADAL" clId="{FEC62580-F048-40D3-8E23-4E1A82604A0F}" dt="2019-07-08T15:33:33.085" v="732"/>
          <ac:picMkLst>
            <pc:docMk/>
            <pc:sldMk cId="1197210234" sldId="366"/>
            <ac:picMk id="6" creationId="{D015C5A0-24F8-4977-8E2F-8928A6254700}"/>
          </ac:picMkLst>
        </pc:picChg>
        <pc:picChg chg="add del">
          <ac:chgData name="Lopez-Perez, David (Nokia - IE/Dublin)" userId="3db4472c-dd38-433b-9153-cfe8852f8cce" providerId="ADAL" clId="{FEC62580-F048-40D3-8E23-4E1A82604A0F}" dt="2019-07-08T15:33:37.550" v="733" actId="478"/>
          <ac:picMkLst>
            <pc:docMk/>
            <pc:sldMk cId="1197210234" sldId="366"/>
            <ac:picMk id="9" creationId="{3D4FC8CD-795C-4BA5-ADD5-66EA25CC7C33}"/>
          </ac:picMkLst>
        </pc:picChg>
        <pc:picChg chg="add del">
          <ac:chgData name="Lopez-Perez, David (Nokia - IE/Dublin)" userId="3db4472c-dd38-433b-9153-cfe8852f8cce" providerId="ADAL" clId="{FEC62580-F048-40D3-8E23-4E1A82604A0F}" dt="2019-07-09T18:22:56.730" v="6240" actId="478"/>
          <ac:picMkLst>
            <pc:docMk/>
            <pc:sldMk cId="1197210234" sldId="366"/>
            <ac:picMk id="13" creationId="{ED9DD81D-7770-4AD8-AE8E-84830D5B57F0}"/>
          </ac:picMkLst>
        </pc:picChg>
        <pc:picChg chg="add">
          <ac:chgData name="Lopez-Perez, David (Nokia - IE/Dublin)" userId="3db4472c-dd38-433b-9153-cfe8852f8cce" providerId="ADAL" clId="{FEC62580-F048-40D3-8E23-4E1A82604A0F}" dt="2019-07-09T18:22:57.214" v="6241"/>
          <ac:picMkLst>
            <pc:docMk/>
            <pc:sldMk cId="1197210234" sldId="366"/>
            <ac:picMk id="14" creationId="{A432ED1A-82C6-42B9-838E-A56E26B279F8}"/>
          </ac:picMkLst>
        </pc:picChg>
      </pc:sldChg>
      <pc:sldChg chg="modSp add">
        <pc:chgData name="Lopez-Perez, David (Nokia - IE/Dublin)" userId="3db4472c-dd38-433b-9153-cfe8852f8cce" providerId="ADAL" clId="{FEC62580-F048-40D3-8E23-4E1A82604A0F}" dt="2019-07-09T17:23:56.768" v="5831"/>
        <pc:sldMkLst>
          <pc:docMk/>
          <pc:sldMk cId="2649414111" sldId="367"/>
        </pc:sldMkLst>
        <pc:spChg chg="mod">
          <ac:chgData name="Lopez-Perez, David (Nokia - IE/Dublin)" userId="3db4472c-dd38-433b-9153-cfe8852f8cce" providerId="ADAL" clId="{FEC62580-F048-40D3-8E23-4E1A82604A0F}" dt="2019-07-09T17:23:56.768" v="5831"/>
          <ac:spMkLst>
            <pc:docMk/>
            <pc:sldMk cId="2649414111" sldId="367"/>
            <ac:spMk id="5" creationId="{00000000-0000-0000-0000-000000000000}"/>
          </ac:spMkLst>
        </pc:spChg>
      </pc:sldChg>
      <pc:sldChg chg="addSp delSp modSp add">
        <pc:chgData name="Lopez-Perez, David (Nokia - IE/Dublin)" userId="3db4472c-dd38-433b-9153-cfe8852f8cce" providerId="ADAL" clId="{FEC62580-F048-40D3-8E23-4E1A82604A0F}" dt="2019-07-09T18:13:01.460" v="6204" actId="1076"/>
        <pc:sldMkLst>
          <pc:docMk/>
          <pc:sldMk cId="3154251922" sldId="368"/>
        </pc:sldMkLst>
        <pc:spChg chg="mod">
          <ac:chgData name="Lopez-Perez, David (Nokia - IE/Dublin)" userId="3db4472c-dd38-433b-9153-cfe8852f8cce" providerId="ADAL" clId="{FEC62580-F048-40D3-8E23-4E1A82604A0F}" dt="2019-07-08T14:56:41.200" v="675" actId="20577"/>
          <ac:spMkLst>
            <pc:docMk/>
            <pc:sldMk cId="3154251922" sldId="368"/>
            <ac:spMk id="2" creationId="{F62998E2-75EE-1040-89B3-3681B7FB2069}"/>
          </ac:spMkLst>
        </pc:spChg>
        <pc:spChg chg="add del mod">
          <ac:chgData name="Lopez-Perez, David (Nokia - IE/Dublin)" userId="3db4472c-dd38-433b-9153-cfe8852f8cce" providerId="ADAL" clId="{FEC62580-F048-40D3-8E23-4E1A82604A0F}" dt="2019-07-09T18:12:44.992" v="6201"/>
          <ac:spMkLst>
            <pc:docMk/>
            <pc:sldMk cId="3154251922" sldId="368"/>
            <ac:spMk id="11" creationId="{7710F591-E851-42CD-9AAE-ABA2FA11E18D}"/>
          </ac:spMkLst>
        </pc:spChg>
        <pc:spChg chg="del">
          <ac:chgData name="Lopez-Perez, David (Nokia - IE/Dublin)" userId="3db4472c-dd38-433b-9153-cfe8852f8cce" providerId="ADAL" clId="{FEC62580-F048-40D3-8E23-4E1A82604A0F}" dt="2019-07-08T15:00:16.369" v="695" actId="478"/>
          <ac:spMkLst>
            <pc:docMk/>
            <pc:sldMk cId="3154251922" sldId="368"/>
            <ac:spMk id="11" creationId="{8DE09E40-A3D2-48AA-9C5E-00DB3BAC2155}"/>
          </ac:spMkLst>
        </pc:spChg>
        <pc:spChg chg="del">
          <ac:chgData name="Lopez-Perez, David (Nokia - IE/Dublin)" userId="3db4472c-dd38-433b-9153-cfe8852f8cce" providerId="ADAL" clId="{FEC62580-F048-40D3-8E23-4E1A82604A0F}" dt="2019-07-08T14:59:51.250" v="676"/>
          <ac:spMkLst>
            <pc:docMk/>
            <pc:sldMk cId="3154251922" sldId="368"/>
            <ac:spMk id="14" creationId="{BC58EE3D-7C0C-4C8B-B204-90E1604452EA}"/>
          </ac:spMkLst>
        </pc:spChg>
        <pc:spChg chg="del">
          <ac:chgData name="Lopez-Perez, David (Nokia - IE/Dublin)" userId="3db4472c-dd38-433b-9153-cfe8852f8cce" providerId="ADAL" clId="{FEC62580-F048-40D3-8E23-4E1A82604A0F}" dt="2019-07-08T15:00:14.809" v="694" actId="478"/>
          <ac:spMkLst>
            <pc:docMk/>
            <pc:sldMk cId="3154251922" sldId="368"/>
            <ac:spMk id="41" creationId="{739042E6-8CCA-4525-8D58-C3293F0C87AA}"/>
          </ac:spMkLst>
        </pc:spChg>
        <pc:picChg chg="add del mod ord">
          <ac:chgData name="Lopez-Perez, David (Nokia - IE/Dublin)" userId="3db4472c-dd38-433b-9153-cfe8852f8cce" providerId="ADAL" clId="{FEC62580-F048-40D3-8E23-4E1A82604A0F}" dt="2019-07-09T18:12:40.491" v="6200" actId="478"/>
          <ac:picMkLst>
            <pc:docMk/>
            <pc:sldMk cId="3154251922" sldId="368"/>
            <ac:picMk id="6" creationId="{E8E9524F-A874-4A13-8C7E-15EDC8BC30B2}"/>
          </ac:picMkLst>
        </pc:picChg>
        <pc:picChg chg="add del mod">
          <ac:chgData name="Lopez-Perez, David (Nokia - IE/Dublin)" userId="3db4472c-dd38-433b-9153-cfe8852f8cce" providerId="ADAL" clId="{FEC62580-F048-40D3-8E23-4E1A82604A0F}" dt="2019-07-09T18:09:20.258" v="6194" actId="478"/>
          <ac:picMkLst>
            <pc:docMk/>
            <pc:sldMk cId="3154251922" sldId="368"/>
            <ac:picMk id="7" creationId="{80398CB9-11D2-4656-A0A1-B31CB5E832E9}"/>
          </ac:picMkLst>
        </pc:picChg>
        <pc:picChg chg="add del mod">
          <ac:chgData name="Lopez-Perez, David (Nokia - IE/Dublin)" userId="3db4472c-dd38-433b-9153-cfe8852f8cce" providerId="ADAL" clId="{FEC62580-F048-40D3-8E23-4E1A82604A0F}" dt="2019-07-09T18:12:38.774" v="6199" actId="478"/>
          <ac:picMkLst>
            <pc:docMk/>
            <pc:sldMk cId="3154251922" sldId="368"/>
            <ac:picMk id="9" creationId="{BD31F16F-11AC-40DD-96D6-84A9CBCC1A67}"/>
          </ac:picMkLst>
        </pc:picChg>
        <pc:picChg chg="add mod">
          <ac:chgData name="Lopez-Perez, David (Nokia - IE/Dublin)" userId="3db4472c-dd38-433b-9153-cfe8852f8cce" providerId="ADAL" clId="{FEC62580-F048-40D3-8E23-4E1A82604A0F}" dt="2019-07-09T18:13:01.460" v="6204" actId="1076"/>
          <ac:picMkLst>
            <pc:docMk/>
            <pc:sldMk cId="3154251922" sldId="368"/>
            <ac:picMk id="13" creationId="{C1B66C37-92DB-4D49-B654-15DB65B1D23F}"/>
          </ac:picMkLst>
        </pc:picChg>
      </pc:sldChg>
      <pc:sldChg chg="addSp delSp modSp add">
        <pc:chgData name="Lopez-Perez, David (Nokia - IE/Dublin)" userId="3db4472c-dd38-433b-9153-cfe8852f8cce" providerId="ADAL" clId="{FEC62580-F048-40D3-8E23-4E1A82604A0F}" dt="2019-07-09T18:15:23.073" v="6234"/>
        <pc:sldMkLst>
          <pc:docMk/>
          <pc:sldMk cId="2666230217" sldId="369"/>
        </pc:sldMkLst>
        <pc:spChg chg="mod">
          <ac:chgData name="Lopez-Perez, David (Nokia - IE/Dublin)" userId="3db4472c-dd38-433b-9153-cfe8852f8cce" providerId="ADAL" clId="{FEC62580-F048-40D3-8E23-4E1A82604A0F}" dt="2019-07-08T15:00:32.675" v="704" actId="20577"/>
          <ac:spMkLst>
            <pc:docMk/>
            <pc:sldMk cId="2666230217" sldId="369"/>
            <ac:spMk id="2" creationId="{F62998E2-75EE-1040-89B3-3681B7FB2069}"/>
          </ac:spMkLst>
        </pc:spChg>
        <pc:spChg chg="add del mod">
          <ac:chgData name="Lopez-Perez, David (Nokia - IE/Dublin)" userId="3db4472c-dd38-433b-9153-cfe8852f8cce" providerId="ADAL" clId="{FEC62580-F048-40D3-8E23-4E1A82604A0F}" dt="2019-07-08T15:01:47.864" v="715" actId="478"/>
          <ac:spMkLst>
            <pc:docMk/>
            <pc:sldMk cId="2666230217" sldId="369"/>
            <ac:spMk id="9" creationId="{9F945DBB-095B-43E9-8D2D-B2F51C21701E}"/>
          </ac:spMkLst>
        </pc:spChg>
        <pc:spChg chg="add mod">
          <ac:chgData name="Lopez-Perez, David (Nokia - IE/Dublin)" userId="3db4472c-dd38-433b-9153-cfe8852f8cce" providerId="ADAL" clId="{FEC62580-F048-40D3-8E23-4E1A82604A0F}" dt="2019-07-09T18:15:22.507" v="6233" actId="478"/>
          <ac:spMkLst>
            <pc:docMk/>
            <pc:sldMk cId="2666230217" sldId="369"/>
            <ac:spMk id="10" creationId="{1FBD45A5-78AC-408F-B1DF-BF01B44FA699}"/>
          </ac:spMkLst>
        </pc:spChg>
        <pc:picChg chg="add del mod">
          <ac:chgData name="Lopez-Perez, David (Nokia - IE/Dublin)" userId="3db4472c-dd38-433b-9153-cfe8852f8cce" providerId="ADAL" clId="{FEC62580-F048-40D3-8E23-4E1A82604A0F}" dt="2019-07-09T18:15:21.163" v="6232"/>
          <ac:picMkLst>
            <pc:docMk/>
            <pc:sldMk cId="2666230217" sldId="369"/>
            <ac:picMk id="6" creationId="{C502DD41-EEE9-494C-8939-D0B97DB75A5A}"/>
          </ac:picMkLst>
        </pc:picChg>
        <pc:picChg chg="del">
          <ac:chgData name="Lopez-Perez, David (Nokia - IE/Dublin)" userId="3db4472c-dd38-433b-9153-cfe8852f8cce" providerId="ADAL" clId="{FEC62580-F048-40D3-8E23-4E1A82604A0F}" dt="2019-07-08T15:01:37.797" v="714" actId="478"/>
          <ac:picMkLst>
            <pc:docMk/>
            <pc:sldMk cId="2666230217" sldId="369"/>
            <ac:picMk id="6" creationId="{E8E9524F-A874-4A13-8C7E-15EDC8BC30B2}"/>
          </ac:picMkLst>
        </pc:picChg>
        <pc:picChg chg="add del mod ord">
          <ac:chgData name="Lopez-Perez, David (Nokia - IE/Dublin)" userId="3db4472c-dd38-433b-9153-cfe8852f8cce" providerId="ADAL" clId="{FEC62580-F048-40D3-8E23-4E1A82604A0F}" dt="2019-07-09T18:13:06.774" v="6205" actId="478"/>
          <ac:picMkLst>
            <pc:docMk/>
            <pc:sldMk cId="2666230217" sldId="369"/>
            <ac:picMk id="7" creationId="{D04D10FF-562E-42D2-8B94-F58B7642ABE2}"/>
          </ac:picMkLst>
        </pc:picChg>
        <pc:picChg chg="add del">
          <ac:chgData name="Lopez-Perez, David (Nokia - IE/Dublin)" userId="3db4472c-dd38-433b-9153-cfe8852f8cce" providerId="ADAL" clId="{FEC62580-F048-40D3-8E23-4E1A82604A0F}" dt="2019-07-09T18:15:22.507" v="6233" actId="478"/>
          <ac:picMkLst>
            <pc:docMk/>
            <pc:sldMk cId="2666230217" sldId="369"/>
            <ac:picMk id="8" creationId="{548CB233-6B8F-40C7-844B-A723193F4908}"/>
          </ac:picMkLst>
        </pc:picChg>
        <pc:picChg chg="add">
          <ac:chgData name="Lopez-Perez, David (Nokia - IE/Dublin)" userId="3db4472c-dd38-433b-9153-cfe8852f8cce" providerId="ADAL" clId="{FEC62580-F048-40D3-8E23-4E1A82604A0F}" dt="2019-07-09T18:15:23.073" v="6234"/>
          <ac:picMkLst>
            <pc:docMk/>
            <pc:sldMk cId="2666230217" sldId="369"/>
            <ac:picMk id="12" creationId="{46900ED8-6799-49F7-9774-A4CBD0703B61}"/>
          </ac:picMkLst>
        </pc:picChg>
      </pc:sldChg>
      <pc:sldMasterChg chg="modSp">
        <pc:chgData name="Lopez-Perez, David (Nokia - IE/Dublin)" userId="3db4472c-dd38-433b-9153-cfe8852f8cce" providerId="ADAL" clId="{FEC62580-F048-40D3-8E23-4E1A82604A0F}" dt="2019-07-08T12:59:20.734" v="59" actId="20577"/>
        <pc:sldMasterMkLst>
          <pc:docMk/>
          <pc:sldMasterMk cId="0" sldId="2147483648"/>
        </pc:sldMasterMkLst>
        <pc:spChg chg="mod">
          <ac:chgData name="Lopez-Perez, David (Nokia - IE/Dublin)" userId="3db4472c-dd38-433b-9153-cfe8852f8cce" providerId="ADAL" clId="{FEC62580-F048-40D3-8E23-4E1A82604A0F}" dt="2019-07-08T12:59:15.720" v="55" actId="20577"/>
          <ac:spMkLst>
            <pc:docMk/>
            <pc:sldMasterMk cId="0" sldId="2147483648"/>
            <ac:spMk id="10" creationId="{00000000-0000-0000-0000-000000000000}"/>
          </ac:spMkLst>
        </pc:spChg>
        <pc:spChg chg="mod">
          <ac:chgData name="Lopez-Perez, David (Nokia - IE/Dublin)" userId="3db4472c-dd38-433b-9153-cfe8852f8cce" providerId="ADAL" clId="{FEC62580-F048-40D3-8E23-4E1A82604A0F}" dt="2019-07-08T12:59:20.734" v="59" actId="20577"/>
          <ac:spMkLst>
            <pc:docMk/>
            <pc:sldMasterMk cId="0" sldId="2147483648"/>
            <ac:spMk id="1027" creationId="{00000000-0000-0000-0000-000000000000}"/>
          </ac:spMkLst>
        </pc:spChg>
      </pc:sldMasterChg>
    </pc:docChg>
  </pc:docChgLst>
  <pc:docChgLst>
    <pc:chgData name="Garcia Rodriguez, Adrian (Nokia - IE/Dublin)" userId="07a3e826-7a73-46e2-8773-e0bef2c6a34e" providerId="ADAL" clId="{3CADA50E-7A62-464F-BD1B-140CAF630747}"/>
    <pc:docChg chg="undo redo custSel modSld">
      <pc:chgData name="Garcia Rodriguez, Adrian (Nokia - IE/Dublin)" userId="07a3e826-7a73-46e2-8773-e0bef2c6a34e" providerId="ADAL" clId="{3CADA50E-7A62-464F-BD1B-140CAF630747}" dt="2019-07-10T17:01:15.253" v="680"/>
      <pc:docMkLst>
        <pc:docMk/>
      </pc:docMkLst>
      <pc:sldChg chg="modSp">
        <pc:chgData name="Garcia Rodriguez, Adrian (Nokia - IE/Dublin)" userId="07a3e826-7a73-46e2-8773-e0bef2c6a34e" providerId="ADAL" clId="{3CADA50E-7A62-464F-BD1B-140CAF630747}" dt="2019-07-10T16:23:01.600" v="114" actId="20577"/>
        <pc:sldMkLst>
          <pc:docMk/>
          <pc:sldMk cId="4203811351" sldId="301"/>
        </pc:sldMkLst>
        <pc:spChg chg="mod">
          <ac:chgData name="Garcia Rodriguez, Adrian (Nokia - IE/Dublin)" userId="07a3e826-7a73-46e2-8773-e0bef2c6a34e" providerId="ADAL" clId="{3CADA50E-7A62-464F-BD1B-140CAF630747}" dt="2019-07-10T16:23:01.600" v="114" actId="20577"/>
          <ac:spMkLst>
            <pc:docMk/>
            <pc:sldMk cId="4203811351" sldId="301"/>
            <ac:spMk id="15" creationId="{100A44BF-E39A-4EBD-9005-21C413688134}"/>
          </ac:spMkLst>
        </pc:spChg>
        <pc:spChg chg="mod">
          <ac:chgData name="Garcia Rodriguez, Adrian (Nokia - IE/Dublin)" userId="07a3e826-7a73-46e2-8773-e0bef2c6a34e" providerId="ADAL" clId="{3CADA50E-7A62-464F-BD1B-140CAF630747}" dt="2019-07-10T16:20:55.818" v="26" actId="1076"/>
          <ac:spMkLst>
            <pc:docMk/>
            <pc:sldMk cId="4203811351" sldId="301"/>
            <ac:spMk id="16" creationId="{904897D5-50EC-4E30-B745-1A2C312D82A4}"/>
          </ac:spMkLst>
        </pc:spChg>
      </pc:sldChg>
      <pc:sldChg chg="modSp">
        <pc:chgData name="Garcia Rodriguez, Adrian (Nokia - IE/Dublin)" userId="07a3e826-7a73-46e2-8773-e0bef2c6a34e" providerId="ADAL" clId="{3CADA50E-7A62-464F-BD1B-140CAF630747}" dt="2019-07-10T16:33:42.384" v="255" actId="20577"/>
        <pc:sldMkLst>
          <pc:docMk/>
          <pc:sldMk cId="230931908" sldId="357"/>
        </pc:sldMkLst>
        <pc:spChg chg="mod">
          <ac:chgData name="Garcia Rodriguez, Adrian (Nokia - IE/Dublin)" userId="07a3e826-7a73-46e2-8773-e0bef2c6a34e" providerId="ADAL" clId="{3CADA50E-7A62-464F-BD1B-140CAF630747}" dt="2019-07-10T16:33:42.384" v="255" actId="20577"/>
          <ac:spMkLst>
            <pc:docMk/>
            <pc:sldMk cId="230931908" sldId="357"/>
            <ac:spMk id="9" creationId="{B35BFFA6-C387-4965-B90C-CD2123B402D7}"/>
          </ac:spMkLst>
        </pc:spChg>
        <pc:spChg chg="mod">
          <ac:chgData name="Garcia Rodriguez, Adrian (Nokia - IE/Dublin)" userId="07a3e826-7a73-46e2-8773-e0bef2c6a34e" providerId="ADAL" clId="{3CADA50E-7A62-464F-BD1B-140CAF630747}" dt="2019-07-10T16:30:45.278" v="196" actId="13926"/>
          <ac:spMkLst>
            <pc:docMk/>
            <pc:sldMk cId="230931908" sldId="357"/>
            <ac:spMk id="83" creationId="{4400536D-2F4D-48A5-BA60-AA05A5477D48}"/>
          </ac:spMkLst>
        </pc:spChg>
      </pc:sldChg>
      <pc:sldChg chg="modSp">
        <pc:chgData name="Garcia Rodriguez, Adrian (Nokia - IE/Dublin)" userId="07a3e826-7a73-46e2-8773-e0bef2c6a34e" providerId="ADAL" clId="{3CADA50E-7A62-464F-BD1B-140CAF630747}" dt="2019-07-10T16:34:47.624" v="265" actId="20577"/>
        <pc:sldMkLst>
          <pc:docMk/>
          <pc:sldMk cId="3602723673" sldId="358"/>
        </pc:sldMkLst>
        <pc:graphicFrameChg chg="modGraphic">
          <ac:chgData name="Garcia Rodriguez, Adrian (Nokia - IE/Dublin)" userId="07a3e826-7a73-46e2-8773-e0bef2c6a34e" providerId="ADAL" clId="{3CADA50E-7A62-464F-BD1B-140CAF630747}" dt="2019-07-10T16:34:47.624" v="265" actId="20577"/>
          <ac:graphicFrameMkLst>
            <pc:docMk/>
            <pc:sldMk cId="3602723673" sldId="358"/>
            <ac:graphicFrameMk id="7" creationId="{DAE2BAB4-D877-4D14-8FE1-0D003903EF9B}"/>
          </ac:graphicFrameMkLst>
        </pc:graphicFrameChg>
      </pc:sldChg>
      <pc:sldChg chg="modSp">
        <pc:chgData name="Garcia Rodriguez, Adrian (Nokia - IE/Dublin)" userId="07a3e826-7a73-46e2-8773-e0bef2c6a34e" providerId="ADAL" clId="{3CADA50E-7A62-464F-BD1B-140CAF630747}" dt="2019-07-10T16:36:15.207" v="275" actId="20577"/>
        <pc:sldMkLst>
          <pc:docMk/>
          <pc:sldMk cId="592109124" sldId="359"/>
        </pc:sldMkLst>
        <pc:spChg chg="mod">
          <ac:chgData name="Garcia Rodriguez, Adrian (Nokia - IE/Dublin)" userId="07a3e826-7a73-46e2-8773-e0bef2c6a34e" providerId="ADAL" clId="{3CADA50E-7A62-464F-BD1B-140CAF630747}" dt="2019-07-10T16:36:12.579" v="267" actId="20577"/>
          <ac:spMkLst>
            <pc:docMk/>
            <pc:sldMk cId="592109124" sldId="359"/>
            <ac:spMk id="2" creationId="{F62998E2-75EE-1040-89B3-3681B7FB2069}"/>
          </ac:spMkLst>
        </pc:spChg>
        <pc:spChg chg="mod">
          <ac:chgData name="Garcia Rodriguez, Adrian (Nokia - IE/Dublin)" userId="07a3e826-7a73-46e2-8773-e0bef2c6a34e" providerId="ADAL" clId="{3CADA50E-7A62-464F-BD1B-140CAF630747}" dt="2019-07-10T16:36:15.207" v="275" actId="20577"/>
          <ac:spMkLst>
            <pc:docMk/>
            <pc:sldMk cId="592109124" sldId="359"/>
            <ac:spMk id="126" creationId="{557CC5D1-0C16-41E2-B38B-5D32A01FE57A}"/>
          </ac:spMkLst>
        </pc:spChg>
      </pc:sldChg>
      <pc:sldChg chg="modSp">
        <pc:chgData name="Garcia Rodriguez, Adrian (Nokia - IE/Dublin)" userId="07a3e826-7a73-46e2-8773-e0bef2c6a34e" providerId="ADAL" clId="{3CADA50E-7A62-464F-BD1B-140CAF630747}" dt="2019-07-10T16:40:52.849" v="358" actId="20577"/>
        <pc:sldMkLst>
          <pc:docMk/>
          <pc:sldMk cId="2159939886" sldId="360"/>
        </pc:sldMkLst>
        <pc:spChg chg="mod">
          <ac:chgData name="Garcia Rodriguez, Adrian (Nokia - IE/Dublin)" userId="07a3e826-7a73-46e2-8773-e0bef2c6a34e" providerId="ADAL" clId="{3CADA50E-7A62-464F-BD1B-140CAF630747}" dt="2019-07-10T16:36:52.592" v="292" actId="20577"/>
          <ac:spMkLst>
            <pc:docMk/>
            <pc:sldMk cId="2159939886" sldId="360"/>
            <ac:spMk id="2" creationId="{F62998E2-75EE-1040-89B3-3681B7FB2069}"/>
          </ac:spMkLst>
        </pc:spChg>
        <pc:spChg chg="mod">
          <ac:chgData name="Garcia Rodriguez, Adrian (Nokia - IE/Dublin)" userId="07a3e826-7a73-46e2-8773-e0bef2c6a34e" providerId="ADAL" clId="{3CADA50E-7A62-464F-BD1B-140CAF630747}" dt="2019-07-10T16:40:52.849" v="358" actId="20577"/>
          <ac:spMkLst>
            <pc:docMk/>
            <pc:sldMk cId="2159939886" sldId="360"/>
            <ac:spMk id="7" creationId="{EDE91F36-57DD-4010-BFD9-10F163CC394E}"/>
          </ac:spMkLst>
        </pc:spChg>
      </pc:sldChg>
      <pc:sldChg chg="modSp">
        <pc:chgData name="Garcia Rodriguez, Adrian (Nokia - IE/Dublin)" userId="07a3e826-7a73-46e2-8773-e0bef2c6a34e" providerId="ADAL" clId="{3CADA50E-7A62-464F-BD1B-140CAF630747}" dt="2019-07-10T16:48:46.639" v="603" actId="20577"/>
        <pc:sldMkLst>
          <pc:docMk/>
          <pc:sldMk cId="3279809886" sldId="362"/>
        </pc:sldMkLst>
        <pc:spChg chg="mod">
          <ac:chgData name="Garcia Rodriguez, Adrian (Nokia - IE/Dublin)" userId="07a3e826-7a73-46e2-8773-e0bef2c6a34e" providerId="ADAL" clId="{3CADA50E-7A62-464F-BD1B-140CAF630747}" dt="2019-07-10T16:47:33.803" v="577" actId="20577"/>
          <ac:spMkLst>
            <pc:docMk/>
            <pc:sldMk cId="3279809886" sldId="362"/>
            <ac:spMk id="12" creationId="{E6585E03-A9D3-4277-B1C5-B77452124DBE}"/>
          </ac:spMkLst>
        </pc:spChg>
        <pc:spChg chg="mod">
          <ac:chgData name="Garcia Rodriguez, Adrian (Nokia - IE/Dublin)" userId="07a3e826-7a73-46e2-8773-e0bef2c6a34e" providerId="ADAL" clId="{3CADA50E-7A62-464F-BD1B-140CAF630747}" dt="2019-07-10T16:48:46.639" v="603" actId="20577"/>
          <ac:spMkLst>
            <pc:docMk/>
            <pc:sldMk cId="3279809886" sldId="362"/>
            <ac:spMk id="41" creationId="{739042E6-8CCA-4525-8D58-C3293F0C87AA}"/>
          </ac:spMkLst>
        </pc:spChg>
      </pc:sldChg>
      <pc:sldChg chg="modSp">
        <pc:chgData name="Garcia Rodriguez, Adrian (Nokia - IE/Dublin)" userId="07a3e826-7a73-46e2-8773-e0bef2c6a34e" providerId="ADAL" clId="{3CADA50E-7A62-464F-BD1B-140CAF630747}" dt="2019-07-10T16:59:53.100" v="673" actId="20577"/>
        <pc:sldMkLst>
          <pc:docMk/>
          <pc:sldMk cId="1618811140" sldId="364"/>
        </pc:sldMkLst>
        <pc:spChg chg="mod">
          <ac:chgData name="Garcia Rodriguez, Adrian (Nokia - IE/Dublin)" userId="07a3e826-7a73-46e2-8773-e0bef2c6a34e" providerId="ADAL" clId="{3CADA50E-7A62-464F-BD1B-140CAF630747}" dt="2019-07-10T16:59:53.100" v="673" actId="20577"/>
          <ac:spMkLst>
            <pc:docMk/>
            <pc:sldMk cId="1618811140" sldId="364"/>
            <ac:spMk id="11" creationId="{9192C27B-7BD7-4A1D-BFDE-41AA5FEF9F30}"/>
          </ac:spMkLst>
        </pc:spChg>
      </pc:sldChg>
      <pc:sldChg chg="modSp">
        <pc:chgData name="Garcia Rodriguez, Adrian (Nokia - IE/Dublin)" userId="07a3e826-7a73-46e2-8773-e0bef2c6a34e" providerId="ADAL" clId="{3CADA50E-7A62-464F-BD1B-140CAF630747}" dt="2019-07-10T17:00:44.967" v="676" actId="114"/>
        <pc:sldMkLst>
          <pc:docMk/>
          <pc:sldMk cId="4260733080" sldId="365"/>
        </pc:sldMkLst>
        <pc:spChg chg="mod">
          <ac:chgData name="Garcia Rodriguez, Adrian (Nokia - IE/Dublin)" userId="07a3e826-7a73-46e2-8773-e0bef2c6a34e" providerId="ADAL" clId="{3CADA50E-7A62-464F-BD1B-140CAF630747}" dt="2019-07-10T17:00:44.967" v="676" actId="114"/>
          <ac:spMkLst>
            <pc:docMk/>
            <pc:sldMk cId="4260733080" sldId="365"/>
            <ac:spMk id="11266" creationId="{00000000-0000-0000-0000-000000000000}"/>
          </ac:spMkLst>
        </pc:spChg>
      </pc:sldChg>
      <pc:sldChg chg="modSp">
        <pc:chgData name="Garcia Rodriguez, Adrian (Nokia - IE/Dublin)" userId="07a3e826-7a73-46e2-8773-e0bef2c6a34e" providerId="ADAL" clId="{3CADA50E-7A62-464F-BD1B-140CAF630747}" dt="2019-07-10T16:50:18.327" v="609" actId="20577"/>
        <pc:sldMkLst>
          <pc:docMk/>
          <pc:sldMk cId="1197210234" sldId="366"/>
        </pc:sldMkLst>
        <pc:spChg chg="mod">
          <ac:chgData name="Garcia Rodriguez, Adrian (Nokia - IE/Dublin)" userId="07a3e826-7a73-46e2-8773-e0bef2c6a34e" providerId="ADAL" clId="{3CADA50E-7A62-464F-BD1B-140CAF630747}" dt="2019-07-10T16:50:18.327" v="609" actId="20577"/>
          <ac:spMkLst>
            <pc:docMk/>
            <pc:sldMk cId="1197210234" sldId="366"/>
            <ac:spMk id="10" creationId="{05D5DD8B-ECBE-4B2B-8AC7-3CA16C5DCE29}"/>
          </ac:spMkLst>
        </pc:spChg>
      </pc:sldChg>
      <pc:sldChg chg="addSp delSp">
        <pc:chgData name="Garcia Rodriguez, Adrian (Nokia - IE/Dublin)" userId="07a3e826-7a73-46e2-8773-e0bef2c6a34e" providerId="ADAL" clId="{3CADA50E-7A62-464F-BD1B-140CAF630747}" dt="2019-07-10T17:01:12.014" v="678"/>
        <pc:sldMkLst>
          <pc:docMk/>
          <pc:sldMk cId="3154251922" sldId="368"/>
        </pc:sldMkLst>
        <pc:spChg chg="del">
          <ac:chgData name="Garcia Rodriguez, Adrian (Nokia - IE/Dublin)" userId="07a3e826-7a73-46e2-8773-e0bef2c6a34e" providerId="ADAL" clId="{3CADA50E-7A62-464F-BD1B-140CAF630747}" dt="2019-07-10T17:01:11.589" v="677" actId="478"/>
          <ac:spMkLst>
            <pc:docMk/>
            <pc:sldMk cId="3154251922" sldId="368"/>
            <ac:spMk id="5" creationId="{BF77251A-D6C7-3E43-B643-B335EB817906}"/>
          </ac:spMkLst>
        </pc:spChg>
        <pc:spChg chg="add">
          <ac:chgData name="Garcia Rodriguez, Adrian (Nokia - IE/Dublin)" userId="07a3e826-7a73-46e2-8773-e0bef2c6a34e" providerId="ADAL" clId="{3CADA50E-7A62-464F-BD1B-140CAF630747}" dt="2019-07-10T17:01:12.014" v="678"/>
          <ac:spMkLst>
            <pc:docMk/>
            <pc:sldMk cId="3154251922" sldId="368"/>
            <ac:spMk id="7" creationId="{FDC7F35C-7FAB-4DC2-87A3-366DFBD4383E}"/>
          </ac:spMkLst>
        </pc:spChg>
      </pc:sldChg>
      <pc:sldChg chg="addSp delSp">
        <pc:chgData name="Garcia Rodriguez, Adrian (Nokia - IE/Dublin)" userId="07a3e826-7a73-46e2-8773-e0bef2c6a34e" providerId="ADAL" clId="{3CADA50E-7A62-464F-BD1B-140CAF630747}" dt="2019-07-10T17:01:15.253" v="680"/>
        <pc:sldMkLst>
          <pc:docMk/>
          <pc:sldMk cId="2666230217" sldId="369"/>
        </pc:sldMkLst>
        <pc:spChg chg="del">
          <ac:chgData name="Garcia Rodriguez, Adrian (Nokia - IE/Dublin)" userId="07a3e826-7a73-46e2-8773-e0bef2c6a34e" providerId="ADAL" clId="{3CADA50E-7A62-464F-BD1B-140CAF630747}" dt="2019-07-10T17:01:14.918" v="679" actId="478"/>
          <ac:spMkLst>
            <pc:docMk/>
            <pc:sldMk cId="2666230217" sldId="369"/>
            <ac:spMk id="5" creationId="{BF77251A-D6C7-3E43-B643-B335EB817906}"/>
          </ac:spMkLst>
        </pc:spChg>
        <pc:spChg chg="add">
          <ac:chgData name="Garcia Rodriguez, Adrian (Nokia - IE/Dublin)" userId="07a3e826-7a73-46e2-8773-e0bef2c6a34e" providerId="ADAL" clId="{3CADA50E-7A62-464F-BD1B-140CAF630747}" dt="2019-07-10T17:01:15.253" v="680"/>
          <ac:spMkLst>
            <pc:docMk/>
            <pc:sldMk cId="2666230217" sldId="369"/>
            <ac:spMk id="8" creationId="{2A8239CE-F6F4-4AC9-BEDB-0A31EE67C4D7}"/>
          </ac:spMkLst>
        </pc:spChg>
      </pc:sldChg>
      <pc:sldChg chg="addSp delSp modSp">
        <pc:chgData name="Garcia Rodriguez, Adrian (Nokia - IE/Dublin)" userId="07a3e826-7a73-46e2-8773-e0bef2c6a34e" providerId="ADAL" clId="{3CADA50E-7A62-464F-BD1B-140CAF630747}" dt="2019-07-10T16:58:02.426" v="625"/>
        <pc:sldMkLst>
          <pc:docMk/>
          <pc:sldMk cId="1998786977" sldId="370"/>
        </pc:sldMkLst>
        <pc:spChg chg="del mod">
          <ac:chgData name="Garcia Rodriguez, Adrian (Nokia - IE/Dublin)" userId="07a3e826-7a73-46e2-8773-e0bef2c6a34e" providerId="ADAL" clId="{3CADA50E-7A62-464F-BD1B-140CAF630747}" dt="2019-07-10T16:57:23.307" v="614" actId="478"/>
          <ac:spMkLst>
            <pc:docMk/>
            <pc:sldMk cId="1998786977" sldId="370"/>
            <ac:spMk id="13" creationId="{6E9DE4B9-860B-4FAF-BE44-4E0127601FAF}"/>
          </ac:spMkLst>
        </pc:spChg>
        <pc:grpChg chg="mod">
          <ac:chgData name="Garcia Rodriguez, Adrian (Nokia - IE/Dublin)" userId="07a3e826-7a73-46e2-8773-e0bef2c6a34e" providerId="ADAL" clId="{3CADA50E-7A62-464F-BD1B-140CAF630747}" dt="2019-07-10T16:58:01.754" v="624" actId="1038"/>
          <ac:grpSpMkLst>
            <pc:docMk/>
            <pc:sldMk cId="1998786977" sldId="370"/>
            <ac:grpSpMk id="24" creationId="{45D00E8F-A8BE-4989-A991-92AADB6C2DC2}"/>
          </ac:grpSpMkLst>
        </pc:grpChg>
        <pc:grpChg chg="mod">
          <ac:chgData name="Garcia Rodriguez, Adrian (Nokia - IE/Dublin)" userId="07a3e826-7a73-46e2-8773-e0bef2c6a34e" providerId="ADAL" clId="{3CADA50E-7A62-464F-BD1B-140CAF630747}" dt="2019-07-10T16:58:01.754" v="624" actId="1038"/>
          <ac:grpSpMkLst>
            <pc:docMk/>
            <pc:sldMk cId="1998786977" sldId="370"/>
            <ac:grpSpMk id="27" creationId="{B9A97065-9200-40E7-BB30-97470EAEE8B0}"/>
          </ac:grpSpMkLst>
        </pc:grpChg>
        <pc:grpChg chg="mod">
          <ac:chgData name="Garcia Rodriguez, Adrian (Nokia - IE/Dublin)" userId="07a3e826-7a73-46e2-8773-e0bef2c6a34e" providerId="ADAL" clId="{3CADA50E-7A62-464F-BD1B-140CAF630747}" dt="2019-07-10T16:58:01.754" v="624" actId="1038"/>
          <ac:grpSpMkLst>
            <pc:docMk/>
            <pc:sldMk cId="1998786977" sldId="370"/>
            <ac:grpSpMk id="30" creationId="{743BAAC1-DE1A-455C-A138-0A6CAA52E29C}"/>
          </ac:grpSpMkLst>
        </pc:grpChg>
        <pc:graphicFrameChg chg="del mod modGraphic">
          <ac:chgData name="Garcia Rodriguez, Adrian (Nokia - IE/Dublin)" userId="07a3e826-7a73-46e2-8773-e0bef2c6a34e" providerId="ADAL" clId="{3CADA50E-7A62-464F-BD1B-140CAF630747}" dt="2019-07-10T16:57:58.697" v="616"/>
          <ac:graphicFrameMkLst>
            <pc:docMk/>
            <pc:sldMk cId="1998786977" sldId="370"/>
            <ac:graphicFrameMk id="25" creationId="{85257B83-D80E-4D53-8E6D-DE4804A68FFF}"/>
          </ac:graphicFrameMkLst>
        </pc:graphicFrameChg>
        <pc:graphicFrameChg chg="add">
          <ac:chgData name="Garcia Rodriguez, Adrian (Nokia - IE/Dublin)" userId="07a3e826-7a73-46e2-8773-e0bef2c6a34e" providerId="ADAL" clId="{3CADA50E-7A62-464F-BD1B-140CAF630747}" dt="2019-07-10T16:58:02.426" v="625"/>
          <ac:graphicFrameMkLst>
            <pc:docMk/>
            <pc:sldMk cId="1998786977" sldId="370"/>
            <ac:graphicFrameMk id="33" creationId="{145A136B-796E-49EB-B44F-B70D45E4F9F5}"/>
          </ac:graphicFrameMkLst>
        </pc:graphicFrameChg>
        <pc:picChg chg="mod">
          <ac:chgData name="Garcia Rodriguez, Adrian (Nokia - IE/Dublin)" userId="07a3e826-7a73-46e2-8773-e0bef2c6a34e" providerId="ADAL" clId="{3CADA50E-7A62-464F-BD1B-140CAF630747}" dt="2019-07-10T16:58:01.754" v="624" actId="1038"/>
          <ac:picMkLst>
            <pc:docMk/>
            <pc:sldMk cId="1998786977" sldId="370"/>
            <ac:picMk id="8" creationId="{FE83C0B2-B37C-4E0C-B67F-F13B5B4C8F56}"/>
          </ac:picMkLst>
        </pc:picChg>
        <pc:picChg chg="mod">
          <ac:chgData name="Garcia Rodriguez, Adrian (Nokia - IE/Dublin)" userId="07a3e826-7a73-46e2-8773-e0bef2c6a34e" providerId="ADAL" clId="{3CADA50E-7A62-464F-BD1B-140CAF630747}" dt="2019-07-10T16:58:01.754" v="624" actId="1038"/>
          <ac:picMkLst>
            <pc:docMk/>
            <pc:sldMk cId="1998786977" sldId="370"/>
            <ac:picMk id="15" creationId="{2D856016-A0D8-428E-86A6-E01BA9A6AEF4}"/>
          </ac:picMkLst>
        </pc:picChg>
      </pc:sldChg>
      <pc:sldChg chg="modSp">
        <pc:chgData name="Garcia Rodriguez, Adrian (Nokia - IE/Dublin)" userId="07a3e826-7a73-46e2-8773-e0bef2c6a34e" providerId="ADAL" clId="{3CADA50E-7A62-464F-BD1B-140CAF630747}" dt="2019-07-10T16:19:23.831" v="8" actId="114"/>
        <pc:sldMkLst>
          <pc:docMk/>
          <pc:sldMk cId="585186825" sldId="371"/>
        </pc:sldMkLst>
        <pc:spChg chg="mod">
          <ac:chgData name="Garcia Rodriguez, Adrian (Nokia - IE/Dublin)" userId="07a3e826-7a73-46e2-8773-e0bef2c6a34e" providerId="ADAL" clId="{3CADA50E-7A62-464F-BD1B-140CAF630747}" dt="2019-07-10T16:19:23.831" v="8" actId="114"/>
          <ac:spMkLst>
            <pc:docMk/>
            <pc:sldMk cId="585186825" sldId="371"/>
            <ac:spMk id="15" creationId="{100A44BF-E39A-4EBD-9005-21C413688134}"/>
          </ac:spMkLst>
        </pc:spChg>
      </pc:sldChg>
    </pc:docChg>
  </pc:docChgLst>
  <pc:docChgLst>
    <pc:chgData name="Lopez-Perez, David (Nokia - IE/Dublin)" userId="3db4472c-dd38-433b-9153-cfe8852f8cce" providerId="ADAL" clId="{61B6521D-83BA-46FC-9802-78A707EB8B73}"/>
    <pc:docChg chg="undo custSel addSld delSld modSld sldOrd modMainMaster">
      <pc:chgData name="Lopez-Perez, David (Nokia - IE/Dublin)" userId="3db4472c-dd38-433b-9153-cfe8852f8cce" providerId="ADAL" clId="{61B6521D-83BA-46FC-9802-78A707EB8B73}" dt="2019-07-11T20:56:54.752" v="5448" actId="20577"/>
      <pc:docMkLst>
        <pc:docMk/>
      </pc:docMkLst>
      <pc:sldChg chg="del">
        <pc:chgData name="Lopez-Perez, David (Nokia - IE/Dublin)" userId="3db4472c-dd38-433b-9153-cfe8852f8cce" providerId="ADAL" clId="{61B6521D-83BA-46FC-9802-78A707EB8B73}" dt="2019-07-10T15:37:48.721" v="4519" actId="2696"/>
        <pc:sldMkLst>
          <pc:docMk/>
          <pc:sldMk cId="0" sldId="264"/>
        </pc:sldMkLst>
      </pc:sldChg>
      <pc:sldChg chg="modSp">
        <pc:chgData name="Lopez-Perez, David (Nokia - IE/Dublin)" userId="3db4472c-dd38-433b-9153-cfe8852f8cce" providerId="ADAL" clId="{61B6521D-83BA-46FC-9802-78A707EB8B73}" dt="2019-07-11T20:55:37.355" v="5443" actId="20577"/>
        <pc:sldMkLst>
          <pc:docMk/>
          <pc:sldMk cId="3882957378" sldId="269"/>
        </pc:sldMkLst>
        <pc:spChg chg="mod">
          <ac:chgData name="Lopez-Perez, David (Nokia - IE/Dublin)" userId="3db4472c-dd38-433b-9153-cfe8852f8cce" providerId="ADAL" clId="{61B6521D-83BA-46FC-9802-78A707EB8B73}" dt="2019-07-11T20:55:37.355" v="5443" actId="20577"/>
          <ac:spMkLst>
            <pc:docMk/>
            <pc:sldMk cId="3882957378" sldId="269"/>
            <ac:spMk id="12" creationId="{830F88CD-2008-4AAA-979D-C5BBFC99C32B}"/>
          </ac:spMkLst>
        </pc:spChg>
        <pc:graphicFrameChg chg="mod modGraphic">
          <ac:chgData name="Lopez-Perez, David (Nokia - IE/Dublin)" userId="3db4472c-dd38-433b-9153-cfe8852f8cce" providerId="ADAL" clId="{61B6521D-83BA-46FC-9802-78A707EB8B73}" dt="2019-07-11T20:55:04.936" v="5426" actId="20577"/>
          <ac:graphicFrameMkLst>
            <pc:docMk/>
            <pc:sldMk cId="3882957378" sldId="269"/>
            <ac:graphicFrameMk id="9" creationId="{00000000-0000-0000-0000-000000000000}"/>
          </ac:graphicFrameMkLst>
        </pc:graphicFrameChg>
      </pc:sldChg>
      <pc:sldChg chg="addSp delSp modSp">
        <pc:chgData name="Lopez-Perez, David (Nokia - IE/Dublin)" userId="3db4472c-dd38-433b-9153-cfe8852f8cce" providerId="ADAL" clId="{61B6521D-83BA-46FC-9802-78A707EB8B73}" dt="2019-07-11T10:06:57.734" v="5366" actId="20577"/>
        <pc:sldMkLst>
          <pc:docMk/>
          <pc:sldMk cId="4203811351" sldId="301"/>
        </pc:sldMkLst>
        <pc:spChg chg="mod">
          <ac:chgData name="Lopez-Perez, David (Nokia - IE/Dublin)" userId="3db4472c-dd38-433b-9153-cfe8852f8cce" providerId="ADAL" clId="{61B6521D-83BA-46FC-9802-78A707EB8B73}" dt="2019-07-11T10:06:57.734" v="5366" actId="20577"/>
          <ac:spMkLst>
            <pc:docMk/>
            <pc:sldMk cId="4203811351" sldId="301"/>
            <ac:spMk id="15" creationId="{100A44BF-E39A-4EBD-9005-21C413688134}"/>
          </ac:spMkLst>
        </pc:spChg>
        <pc:graphicFrameChg chg="add del mod modGraphic">
          <ac:chgData name="Lopez-Perez, David (Nokia - IE/Dublin)" userId="3db4472c-dd38-433b-9153-cfe8852f8cce" providerId="ADAL" clId="{61B6521D-83BA-46FC-9802-78A707EB8B73}" dt="2019-07-10T15:14:07.312" v="4132" actId="478"/>
          <ac:graphicFrameMkLst>
            <pc:docMk/>
            <pc:sldMk cId="4203811351" sldId="301"/>
            <ac:graphicFrameMk id="2" creationId="{E87A7F4B-3590-4C55-992B-CEE8A5D946DF}"/>
          </ac:graphicFrameMkLst>
        </pc:graphicFrameChg>
        <pc:graphicFrameChg chg="del mod modGraphic">
          <ac:chgData name="Lopez-Perez, David (Nokia - IE/Dublin)" userId="3db4472c-dd38-433b-9153-cfe8852f8cce" providerId="ADAL" clId="{61B6521D-83BA-46FC-9802-78A707EB8B73}" dt="2019-07-10T15:12:56.601" v="4122" actId="478"/>
          <ac:graphicFrameMkLst>
            <pc:docMk/>
            <pc:sldMk cId="4203811351" sldId="301"/>
            <ac:graphicFrameMk id="5" creationId="{43C20831-3056-4713-8FB2-D6EF22D23756}"/>
          </ac:graphicFrameMkLst>
        </pc:graphicFrameChg>
      </pc:sldChg>
      <pc:sldChg chg="del">
        <pc:chgData name="Lopez-Perez, David (Nokia - IE/Dublin)" userId="3db4472c-dd38-433b-9153-cfe8852f8cce" providerId="ADAL" clId="{61B6521D-83BA-46FC-9802-78A707EB8B73}" dt="2019-07-10T15:37:48.533" v="4510" actId="2696"/>
        <pc:sldMkLst>
          <pc:docMk/>
          <pc:sldMk cId="803775414" sldId="340"/>
        </pc:sldMkLst>
      </pc:sldChg>
      <pc:sldChg chg="del">
        <pc:chgData name="Lopez-Perez, David (Nokia - IE/Dublin)" userId="3db4472c-dd38-433b-9153-cfe8852f8cce" providerId="ADAL" clId="{61B6521D-83BA-46FC-9802-78A707EB8B73}" dt="2019-07-10T15:37:48.549" v="4511" actId="2696"/>
        <pc:sldMkLst>
          <pc:docMk/>
          <pc:sldMk cId="764919339" sldId="346"/>
        </pc:sldMkLst>
      </pc:sldChg>
      <pc:sldChg chg="del">
        <pc:chgData name="Lopez-Perez, David (Nokia - IE/Dublin)" userId="3db4472c-dd38-433b-9153-cfe8852f8cce" providerId="ADAL" clId="{61B6521D-83BA-46FC-9802-78A707EB8B73}" dt="2019-07-10T15:37:48.580" v="4512" actId="2696"/>
        <pc:sldMkLst>
          <pc:docMk/>
          <pc:sldMk cId="2697094230" sldId="347"/>
        </pc:sldMkLst>
      </pc:sldChg>
      <pc:sldChg chg="del">
        <pc:chgData name="Lopez-Perez, David (Nokia - IE/Dublin)" userId="3db4472c-dd38-433b-9153-cfe8852f8cce" providerId="ADAL" clId="{61B6521D-83BA-46FC-9802-78A707EB8B73}" dt="2019-07-10T15:37:48.611" v="4514" actId="2696"/>
        <pc:sldMkLst>
          <pc:docMk/>
          <pc:sldMk cId="3468909297" sldId="348"/>
        </pc:sldMkLst>
      </pc:sldChg>
      <pc:sldChg chg="del">
        <pc:chgData name="Lopez-Perez, David (Nokia - IE/Dublin)" userId="3db4472c-dd38-433b-9153-cfe8852f8cce" providerId="ADAL" clId="{61B6521D-83BA-46FC-9802-78A707EB8B73}" dt="2019-07-10T15:37:48.643" v="4516" actId="2696"/>
        <pc:sldMkLst>
          <pc:docMk/>
          <pc:sldMk cId="1224979409" sldId="349"/>
        </pc:sldMkLst>
      </pc:sldChg>
      <pc:sldChg chg="del">
        <pc:chgData name="Lopez-Perez, David (Nokia - IE/Dublin)" userId="3db4472c-dd38-433b-9153-cfe8852f8cce" providerId="ADAL" clId="{61B6521D-83BA-46FC-9802-78A707EB8B73}" dt="2019-07-10T15:37:48.627" v="4515" actId="2696"/>
        <pc:sldMkLst>
          <pc:docMk/>
          <pc:sldMk cId="2425630888" sldId="351"/>
        </pc:sldMkLst>
      </pc:sldChg>
      <pc:sldChg chg="del">
        <pc:chgData name="Lopez-Perez, David (Nokia - IE/Dublin)" userId="3db4472c-dd38-433b-9153-cfe8852f8cce" providerId="ADAL" clId="{61B6521D-83BA-46FC-9802-78A707EB8B73}" dt="2019-07-10T15:37:48.658" v="4517" actId="2696"/>
        <pc:sldMkLst>
          <pc:docMk/>
          <pc:sldMk cId="3182994744" sldId="352"/>
        </pc:sldMkLst>
      </pc:sldChg>
      <pc:sldChg chg="del">
        <pc:chgData name="Lopez-Perez, David (Nokia - IE/Dublin)" userId="3db4472c-dd38-433b-9153-cfe8852f8cce" providerId="ADAL" clId="{61B6521D-83BA-46FC-9802-78A707EB8B73}" dt="2019-07-10T15:37:48.752" v="4521" actId="2696"/>
        <pc:sldMkLst>
          <pc:docMk/>
          <pc:sldMk cId="1788286715" sldId="353"/>
        </pc:sldMkLst>
      </pc:sldChg>
      <pc:sldChg chg="del">
        <pc:chgData name="Lopez-Perez, David (Nokia - IE/Dublin)" userId="3db4472c-dd38-433b-9153-cfe8852f8cce" providerId="ADAL" clId="{61B6521D-83BA-46FC-9802-78A707EB8B73}" dt="2019-07-10T15:37:48.705" v="4518" actId="2696"/>
        <pc:sldMkLst>
          <pc:docMk/>
          <pc:sldMk cId="3004437361" sldId="354"/>
        </pc:sldMkLst>
      </pc:sldChg>
      <pc:sldChg chg="del">
        <pc:chgData name="Lopez-Perez, David (Nokia - IE/Dublin)" userId="3db4472c-dd38-433b-9153-cfe8852f8cce" providerId="ADAL" clId="{61B6521D-83BA-46FC-9802-78A707EB8B73}" dt="2019-07-10T15:37:48.736" v="4520" actId="2696"/>
        <pc:sldMkLst>
          <pc:docMk/>
          <pc:sldMk cId="249670038" sldId="355"/>
        </pc:sldMkLst>
      </pc:sldChg>
      <pc:sldChg chg="del">
        <pc:chgData name="Lopez-Perez, David (Nokia - IE/Dublin)" userId="3db4472c-dd38-433b-9153-cfe8852f8cce" providerId="ADAL" clId="{61B6521D-83BA-46FC-9802-78A707EB8B73}" dt="2019-07-10T15:37:48.596" v="4513" actId="2696"/>
        <pc:sldMkLst>
          <pc:docMk/>
          <pc:sldMk cId="2095348536" sldId="356"/>
        </pc:sldMkLst>
      </pc:sldChg>
      <pc:sldChg chg="modSp">
        <pc:chgData name="Lopez-Perez, David (Nokia - IE/Dublin)" userId="3db4472c-dd38-433b-9153-cfe8852f8cce" providerId="ADAL" clId="{61B6521D-83BA-46FC-9802-78A707EB8B73}" dt="2019-07-11T10:08:19.648" v="5395" actId="207"/>
        <pc:sldMkLst>
          <pc:docMk/>
          <pc:sldMk cId="230931908" sldId="357"/>
        </pc:sldMkLst>
        <pc:spChg chg="mod">
          <ac:chgData name="Lopez-Perez, David (Nokia - IE/Dublin)" userId="3db4472c-dd38-433b-9153-cfe8852f8cce" providerId="ADAL" clId="{61B6521D-83BA-46FC-9802-78A707EB8B73}" dt="2019-07-11T10:07:48.033" v="5394" actId="20577"/>
          <ac:spMkLst>
            <pc:docMk/>
            <pc:sldMk cId="230931908" sldId="357"/>
            <ac:spMk id="9" creationId="{B35BFFA6-C387-4965-B90C-CD2123B402D7}"/>
          </ac:spMkLst>
        </pc:spChg>
        <pc:spChg chg="mod">
          <ac:chgData name="Lopez-Perez, David (Nokia - IE/Dublin)" userId="3db4472c-dd38-433b-9153-cfe8852f8cce" providerId="ADAL" clId="{61B6521D-83BA-46FC-9802-78A707EB8B73}" dt="2019-07-10T15:41:31.447" v="4607" actId="20577"/>
          <ac:spMkLst>
            <pc:docMk/>
            <pc:sldMk cId="230931908" sldId="357"/>
            <ac:spMk id="83" creationId="{4400536D-2F4D-48A5-BA60-AA05A5477D48}"/>
          </ac:spMkLst>
        </pc:spChg>
        <pc:spChg chg="mod">
          <ac:chgData name="Lopez-Perez, David (Nokia - IE/Dublin)" userId="3db4472c-dd38-433b-9153-cfe8852f8cce" providerId="ADAL" clId="{61B6521D-83BA-46FC-9802-78A707EB8B73}" dt="2019-07-11T10:08:19.648" v="5395" actId="207"/>
          <ac:spMkLst>
            <pc:docMk/>
            <pc:sldMk cId="230931908" sldId="357"/>
            <ac:spMk id="92" creationId="{74C6E433-AD9A-409B-9842-55ED48F66D66}"/>
          </ac:spMkLst>
        </pc:spChg>
        <pc:spChg chg="mod">
          <ac:chgData name="Lopez-Perez, David (Nokia - IE/Dublin)" userId="3db4472c-dd38-433b-9153-cfe8852f8cce" providerId="ADAL" clId="{61B6521D-83BA-46FC-9802-78A707EB8B73}" dt="2019-07-11T10:08:19.648" v="5395" actId="207"/>
          <ac:spMkLst>
            <pc:docMk/>
            <pc:sldMk cId="230931908" sldId="357"/>
            <ac:spMk id="122" creationId="{47EB987D-7D4E-4FDE-852D-D11394920731}"/>
          </ac:spMkLst>
        </pc:spChg>
        <pc:spChg chg="mod">
          <ac:chgData name="Lopez-Perez, David (Nokia - IE/Dublin)" userId="3db4472c-dd38-433b-9153-cfe8852f8cce" providerId="ADAL" clId="{61B6521D-83BA-46FC-9802-78A707EB8B73}" dt="2019-07-11T10:08:19.648" v="5395" actId="207"/>
          <ac:spMkLst>
            <pc:docMk/>
            <pc:sldMk cId="230931908" sldId="357"/>
            <ac:spMk id="123" creationId="{39171991-48C3-4CE6-8543-685163BED56A}"/>
          </ac:spMkLst>
        </pc:spChg>
        <pc:spChg chg="mod">
          <ac:chgData name="Lopez-Perez, David (Nokia - IE/Dublin)" userId="3db4472c-dd38-433b-9153-cfe8852f8cce" providerId="ADAL" clId="{61B6521D-83BA-46FC-9802-78A707EB8B73}" dt="2019-07-11T10:08:19.648" v="5395" actId="207"/>
          <ac:spMkLst>
            <pc:docMk/>
            <pc:sldMk cId="230931908" sldId="357"/>
            <ac:spMk id="124" creationId="{FE3E101A-873B-4EC5-83EC-6CAB62937198}"/>
          </ac:spMkLst>
        </pc:spChg>
        <pc:spChg chg="mod">
          <ac:chgData name="Lopez-Perez, David (Nokia - IE/Dublin)" userId="3db4472c-dd38-433b-9153-cfe8852f8cce" providerId="ADAL" clId="{61B6521D-83BA-46FC-9802-78A707EB8B73}" dt="2019-07-11T10:08:19.648" v="5395" actId="207"/>
          <ac:spMkLst>
            <pc:docMk/>
            <pc:sldMk cId="230931908" sldId="357"/>
            <ac:spMk id="125" creationId="{C85030E0-3232-477C-BBDA-EE5745AB380F}"/>
          </ac:spMkLst>
        </pc:spChg>
        <pc:spChg chg="mod">
          <ac:chgData name="Lopez-Perez, David (Nokia - IE/Dublin)" userId="3db4472c-dd38-433b-9153-cfe8852f8cce" providerId="ADAL" clId="{61B6521D-83BA-46FC-9802-78A707EB8B73}" dt="2019-07-11T10:08:19.648" v="5395" actId="207"/>
          <ac:spMkLst>
            <pc:docMk/>
            <pc:sldMk cId="230931908" sldId="357"/>
            <ac:spMk id="126" creationId="{45A9147A-6305-4953-89D3-2DB43040B2CF}"/>
          </ac:spMkLst>
        </pc:spChg>
        <pc:spChg chg="mod">
          <ac:chgData name="Lopez-Perez, David (Nokia - IE/Dublin)" userId="3db4472c-dd38-433b-9153-cfe8852f8cce" providerId="ADAL" clId="{61B6521D-83BA-46FC-9802-78A707EB8B73}" dt="2019-07-11T10:08:19.648" v="5395" actId="207"/>
          <ac:spMkLst>
            <pc:docMk/>
            <pc:sldMk cId="230931908" sldId="357"/>
            <ac:spMk id="127" creationId="{D4F2B80A-7E2D-42F8-9C52-B6634A02BB4D}"/>
          </ac:spMkLst>
        </pc:spChg>
        <pc:spChg chg="mod">
          <ac:chgData name="Lopez-Perez, David (Nokia - IE/Dublin)" userId="3db4472c-dd38-433b-9153-cfe8852f8cce" providerId="ADAL" clId="{61B6521D-83BA-46FC-9802-78A707EB8B73}" dt="2019-07-11T10:08:19.648" v="5395" actId="207"/>
          <ac:spMkLst>
            <pc:docMk/>
            <pc:sldMk cId="230931908" sldId="357"/>
            <ac:spMk id="128" creationId="{437416B7-1F7A-4FCB-A5CA-7B99739D8308}"/>
          </ac:spMkLst>
        </pc:spChg>
        <pc:spChg chg="mod">
          <ac:chgData name="Lopez-Perez, David (Nokia - IE/Dublin)" userId="3db4472c-dd38-433b-9153-cfe8852f8cce" providerId="ADAL" clId="{61B6521D-83BA-46FC-9802-78A707EB8B73}" dt="2019-07-11T10:08:19.648" v="5395" actId="207"/>
          <ac:spMkLst>
            <pc:docMk/>
            <pc:sldMk cId="230931908" sldId="357"/>
            <ac:spMk id="129" creationId="{AB8441C1-D1B3-4DB3-A67D-82FF1D38D4A6}"/>
          </ac:spMkLst>
        </pc:spChg>
        <pc:spChg chg="mod">
          <ac:chgData name="Lopez-Perez, David (Nokia - IE/Dublin)" userId="3db4472c-dd38-433b-9153-cfe8852f8cce" providerId="ADAL" clId="{61B6521D-83BA-46FC-9802-78A707EB8B73}" dt="2019-07-11T10:08:19.648" v="5395" actId="207"/>
          <ac:spMkLst>
            <pc:docMk/>
            <pc:sldMk cId="230931908" sldId="357"/>
            <ac:spMk id="130" creationId="{F5E79450-EABE-4257-BD94-D19BC5E83445}"/>
          </ac:spMkLst>
        </pc:spChg>
        <pc:spChg chg="mod">
          <ac:chgData name="Lopez-Perez, David (Nokia - IE/Dublin)" userId="3db4472c-dd38-433b-9153-cfe8852f8cce" providerId="ADAL" clId="{61B6521D-83BA-46FC-9802-78A707EB8B73}" dt="2019-07-11T10:08:19.648" v="5395" actId="207"/>
          <ac:spMkLst>
            <pc:docMk/>
            <pc:sldMk cId="230931908" sldId="357"/>
            <ac:spMk id="131" creationId="{0E4A231D-4899-46BA-A353-F5E0AAE75178}"/>
          </ac:spMkLst>
        </pc:spChg>
        <pc:spChg chg="mod">
          <ac:chgData name="Lopez-Perez, David (Nokia - IE/Dublin)" userId="3db4472c-dd38-433b-9153-cfe8852f8cce" providerId="ADAL" clId="{61B6521D-83BA-46FC-9802-78A707EB8B73}" dt="2019-07-11T10:08:19.648" v="5395" actId="207"/>
          <ac:spMkLst>
            <pc:docMk/>
            <pc:sldMk cId="230931908" sldId="357"/>
            <ac:spMk id="134" creationId="{A2D54E19-4A6B-4730-89FB-C7F81CB6DE1C}"/>
          </ac:spMkLst>
        </pc:spChg>
        <pc:spChg chg="mod">
          <ac:chgData name="Lopez-Perez, David (Nokia - IE/Dublin)" userId="3db4472c-dd38-433b-9153-cfe8852f8cce" providerId="ADAL" clId="{61B6521D-83BA-46FC-9802-78A707EB8B73}" dt="2019-07-11T10:08:19.648" v="5395" actId="207"/>
          <ac:spMkLst>
            <pc:docMk/>
            <pc:sldMk cId="230931908" sldId="357"/>
            <ac:spMk id="135" creationId="{00DD7A1D-3B88-4E15-B090-7CC061FDA7B1}"/>
          </ac:spMkLst>
        </pc:spChg>
        <pc:spChg chg="mod">
          <ac:chgData name="Lopez-Perez, David (Nokia - IE/Dublin)" userId="3db4472c-dd38-433b-9153-cfe8852f8cce" providerId="ADAL" clId="{61B6521D-83BA-46FC-9802-78A707EB8B73}" dt="2019-07-11T10:08:19.648" v="5395" actId="207"/>
          <ac:spMkLst>
            <pc:docMk/>
            <pc:sldMk cId="230931908" sldId="357"/>
            <ac:spMk id="136" creationId="{FAFF064E-548A-4C9F-8682-2E641A30ECA1}"/>
          </ac:spMkLst>
        </pc:spChg>
        <pc:spChg chg="mod">
          <ac:chgData name="Lopez-Perez, David (Nokia - IE/Dublin)" userId="3db4472c-dd38-433b-9153-cfe8852f8cce" providerId="ADAL" clId="{61B6521D-83BA-46FC-9802-78A707EB8B73}" dt="2019-07-11T10:08:19.648" v="5395" actId="207"/>
          <ac:spMkLst>
            <pc:docMk/>
            <pc:sldMk cId="230931908" sldId="357"/>
            <ac:spMk id="137" creationId="{CF6DF0D0-59E4-4456-9128-3BD06A9E3014}"/>
          </ac:spMkLst>
        </pc:spChg>
        <pc:spChg chg="mod">
          <ac:chgData name="Lopez-Perez, David (Nokia - IE/Dublin)" userId="3db4472c-dd38-433b-9153-cfe8852f8cce" providerId="ADAL" clId="{61B6521D-83BA-46FC-9802-78A707EB8B73}" dt="2019-07-11T10:08:19.648" v="5395" actId="207"/>
          <ac:spMkLst>
            <pc:docMk/>
            <pc:sldMk cId="230931908" sldId="357"/>
            <ac:spMk id="138" creationId="{217B76D9-6DF3-471C-9D2D-DF9BF890BBDB}"/>
          </ac:spMkLst>
        </pc:spChg>
        <pc:spChg chg="mod">
          <ac:chgData name="Lopez-Perez, David (Nokia - IE/Dublin)" userId="3db4472c-dd38-433b-9153-cfe8852f8cce" providerId="ADAL" clId="{61B6521D-83BA-46FC-9802-78A707EB8B73}" dt="2019-07-11T10:08:19.648" v="5395" actId="207"/>
          <ac:spMkLst>
            <pc:docMk/>
            <pc:sldMk cId="230931908" sldId="357"/>
            <ac:spMk id="139" creationId="{B588B18F-2FE3-4383-AD2D-D43A374CF4A2}"/>
          </ac:spMkLst>
        </pc:spChg>
        <pc:spChg chg="mod">
          <ac:chgData name="Lopez-Perez, David (Nokia - IE/Dublin)" userId="3db4472c-dd38-433b-9153-cfe8852f8cce" providerId="ADAL" clId="{61B6521D-83BA-46FC-9802-78A707EB8B73}" dt="2019-07-11T10:08:19.648" v="5395" actId="207"/>
          <ac:spMkLst>
            <pc:docMk/>
            <pc:sldMk cId="230931908" sldId="357"/>
            <ac:spMk id="140" creationId="{63B0BDE8-CC95-49B9-B2AD-90AB181DDFAB}"/>
          </ac:spMkLst>
        </pc:spChg>
        <pc:spChg chg="mod">
          <ac:chgData name="Lopez-Perez, David (Nokia - IE/Dublin)" userId="3db4472c-dd38-433b-9153-cfe8852f8cce" providerId="ADAL" clId="{61B6521D-83BA-46FC-9802-78A707EB8B73}" dt="2019-07-11T10:08:19.648" v="5395" actId="207"/>
          <ac:spMkLst>
            <pc:docMk/>
            <pc:sldMk cId="230931908" sldId="357"/>
            <ac:spMk id="141" creationId="{C2C6E0F0-E9E5-4265-BF1C-7BE494DFD17D}"/>
          </ac:spMkLst>
        </pc:spChg>
        <pc:spChg chg="mod">
          <ac:chgData name="Lopez-Perez, David (Nokia - IE/Dublin)" userId="3db4472c-dd38-433b-9153-cfe8852f8cce" providerId="ADAL" clId="{61B6521D-83BA-46FC-9802-78A707EB8B73}" dt="2019-07-11T10:08:19.648" v="5395" actId="207"/>
          <ac:spMkLst>
            <pc:docMk/>
            <pc:sldMk cId="230931908" sldId="357"/>
            <ac:spMk id="142" creationId="{8FA48057-D070-4813-A78A-66CE9496949E}"/>
          </ac:spMkLst>
        </pc:spChg>
      </pc:sldChg>
      <pc:sldChg chg="modSp">
        <pc:chgData name="Lopez-Perez, David (Nokia - IE/Dublin)" userId="3db4472c-dd38-433b-9153-cfe8852f8cce" providerId="ADAL" clId="{61B6521D-83BA-46FC-9802-78A707EB8B73}" dt="2019-07-10T15:23:53.520" v="4257" actId="20577"/>
        <pc:sldMkLst>
          <pc:docMk/>
          <pc:sldMk cId="3602723673" sldId="358"/>
        </pc:sldMkLst>
        <pc:graphicFrameChg chg="modGraphic">
          <ac:chgData name="Lopez-Perez, David (Nokia - IE/Dublin)" userId="3db4472c-dd38-433b-9153-cfe8852f8cce" providerId="ADAL" clId="{61B6521D-83BA-46FC-9802-78A707EB8B73}" dt="2019-07-10T15:23:53.520" v="4257" actId="20577"/>
          <ac:graphicFrameMkLst>
            <pc:docMk/>
            <pc:sldMk cId="3602723673" sldId="358"/>
            <ac:graphicFrameMk id="7" creationId="{DAE2BAB4-D877-4D14-8FE1-0D003903EF9B}"/>
          </ac:graphicFrameMkLst>
        </pc:graphicFrameChg>
      </pc:sldChg>
      <pc:sldChg chg="modSp">
        <pc:chgData name="Lopez-Perez, David (Nokia - IE/Dublin)" userId="3db4472c-dd38-433b-9153-cfe8852f8cce" providerId="ADAL" clId="{61B6521D-83BA-46FC-9802-78A707EB8B73}" dt="2019-07-10T16:01:16.674" v="5347" actId="20577"/>
        <pc:sldMkLst>
          <pc:docMk/>
          <pc:sldMk cId="592109124" sldId="359"/>
        </pc:sldMkLst>
        <pc:spChg chg="mod">
          <ac:chgData name="Lopez-Perez, David (Nokia - IE/Dublin)" userId="3db4472c-dd38-433b-9153-cfe8852f8cce" providerId="ADAL" clId="{61B6521D-83BA-46FC-9802-78A707EB8B73}" dt="2019-07-10T15:23:59.828" v="4260" actId="20577"/>
          <ac:spMkLst>
            <pc:docMk/>
            <pc:sldMk cId="592109124" sldId="359"/>
            <ac:spMk id="9" creationId="{18E1DF90-A84C-4946-A7C6-1BEF9CDD3E93}"/>
          </ac:spMkLst>
        </pc:spChg>
        <pc:spChg chg="mod">
          <ac:chgData name="Lopez-Perez, David (Nokia - IE/Dublin)" userId="3db4472c-dd38-433b-9153-cfe8852f8cce" providerId="ADAL" clId="{61B6521D-83BA-46FC-9802-78A707EB8B73}" dt="2019-07-10T16:01:16.674" v="5347" actId="20577"/>
          <ac:spMkLst>
            <pc:docMk/>
            <pc:sldMk cId="592109124" sldId="359"/>
            <ac:spMk id="10" creationId="{B1B34B6B-7EDD-490B-B07D-47E23F78A048}"/>
          </ac:spMkLst>
        </pc:spChg>
      </pc:sldChg>
      <pc:sldChg chg="addSp modSp">
        <pc:chgData name="Lopez-Perez, David (Nokia - IE/Dublin)" userId="3db4472c-dd38-433b-9153-cfe8852f8cce" providerId="ADAL" clId="{61B6521D-83BA-46FC-9802-78A707EB8B73}" dt="2019-07-11T10:09:47.673" v="5410" actId="20577"/>
        <pc:sldMkLst>
          <pc:docMk/>
          <pc:sldMk cId="2159939886" sldId="360"/>
        </pc:sldMkLst>
        <pc:spChg chg="mod ord">
          <ac:chgData name="Lopez-Perez, David (Nokia - IE/Dublin)" userId="3db4472c-dd38-433b-9153-cfe8852f8cce" providerId="ADAL" clId="{61B6521D-83BA-46FC-9802-78A707EB8B73}" dt="2019-07-11T10:09:47.673" v="5410" actId="20577"/>
          <ac:spMkLst>
            <pc:docMk/>
            <pc:sldMk cId="2159939886" sldId="360"/>
            <ac:spMk id="7" creationId="{EDE91F36-57DD-4010-BFD9-10F163CC394E}"/>
          </ac:spMkLst>
        </pc:spChg>
        <pc:spChg chg="add">
          <ac:chgData name="Lopez-Perez, David (Nokia - IE/Dublin)" userId="3db4472c-dd38-433b-9153-cfe8852f8cce" providerId="ADAL" clId="{61B6521D-83BA-46FC-9802-78A707EB8B73}" dt="2019-07-10T14:19:58.514" v="2680"/>
          <ac:spMkLst>
            <pc:docMk/>
            <pc:sldMk cId="2159939886" sldId="360"/>
            <ac:spMk id="10" creationId="{1A91C1CB-5E33-472A-AD08-DBEBFC45062D}"/>
          </ac:spMkLst>
        </pc:spChg>
        <pc:spChg chg="mod">
          <ac:chgData name="Lopez-Perez, David (Nokia - IE/Dublin)" userId="3db4472c-dd38-433b-9153-cfe8852f8cce" providerId="ADAL" clId="{61B6521D-83BA-46FC-9802-78A707EB8B73}" dt="2019-07-10T15:42:39.808" v="4658" actId="20577"/>
          <ac:spMkLst>
            <pc:docMk/>
            <pc:sldMk cId="2159939886" sldId="360"/>
            <ac:spMk id="41" creationId="{739042E6-8CCA-4525-8D58-C3293F0C87AA}"/>
          </ac:spMkLst>
        </pc:spChg>
        <pc:picChg chg="mod">
          <ac:chgData name="Lopez-Perez, David (Nokia - IE/Dublin)" userId="3db4472c-dd38-433b-9153-cfe8852f8cce" providerId="ADAL" clId="{61B6521D-83BA-46FC-9802-78A707EB8B73}" dt="2019-07-10T13:12:20.584" v="256" actId="1076"/>
          <ac:picMkLst>
            <pc:docMk/>
            <pc:sldMk cId="2159939886" sldId="360"/>
            <ac:picMk id="15" creationId="{61595AA3-1B13-4902-A004-6C10426B325D}"/>
          </ac:picMkLst>
        </pc:picChg>
      </pc:sldChg>
      <pc:sldChg chg="addSp delSp modSp">
        <pc:chgData name="Lopez-Perez, David (Nokia - IE/Dublin)" userId="3db4472c-dd38-433b-9153-cfe8852f8cce" providerId="ADAL" clId="{61B6521D-83BA-46FC-9802-78A707EB8B73}" dt="2019-07-11T10:09:26.217" v="5404" actId="20577"/>
        <pc:sldMkLst>
          <pc:docMk/>
          <pc:sldMk cId="3279809886" sldId="362"/>
        </pc:sldMkLst>
        <pc:spChg chg="add del mod">
          <ac:chgData name="Lopez-Perez, David (Nokia - IE/Dublin)" userId="3db4472c-dd38-433b-9153-cfe8852f8cce" providerId="ADAL" clId="{61B6521D-83BA-46FC-9802-78A707EB8B73}" dt="2019-07-10T13:30:24.286" v="971" actId="478"/>
          <ac:spMkLst>
            <pc:docMk/>
            <pc:sldMk cId="3279809886" sldId="362"/>
            <ac:spMk id="6" creationId="{97076C8E-E5B3-4444-87F9-6CDD488DA36B}"/>
          </ac:spMkLst>
        </pc:spChg>
        <pc:spChg chg="add mod">
          <ac:chgData name="Lopez-Perez, David (Nokia - IE/Dublin)" userId="3db4472c-dd38-433b-9153-cfe8852f8cce" providerId="ADAL" clId="{61B6521D-83BA-46FC-9802-78A707EB8B73}" dt="2019-07-11T10:09:26.217" v="5404" actId="20577"/>
          <ac:spMkLst>
            <pc:docMk/>
            <pc:sldMk cId="3279809886" sldId="362"/>
            <ac:spMk id="12" creationId="{E6585E03-A9D3-4277-B1C5-B77452124DBE}"/>
          </ac:spMkLst>
        </pc:spChg>
        <pc:spChg chg="add mod">
          <ac:chgData name="Lopez-Perez, David (Nokia - IE/Dublin)" userId="3db4472c-dd38-433b-9153-cfe8852f8cce" providerId="ADAL" clId="{61B6521D-83BA-46FC-9802-78A707EB8B73}" dt="2019-07-10T14:19:52.281" v="2679" actId="1038"/>
          <ac:spMkLst>
            <pc:docMk/>
            <pc:sldMk cId="3279809886" sldId="362"/>
            <ac:spMk id="13" creationId="{7E645224-6B0D-4FCD-A0EA-D88C4199F282}"/>
          </ac:spMkLst>
        </pc:spChg>
        <pc:spChg chg="del">
          <ac:chgData name="Lopez-Perez, David (Nokia - IE/Dublin)" userId="3db4472c-dd38-433b-9153-cfe8852f8cce" providerId="ADAL" clId="{61B6521D-83BA-46FC-9802-78A707EB8B73}" dt="2019-07-10T13:30:13.078" v="967" actId="478"/>
          <ac:spMkLst>
            <pc:docMk/>
            <pc:sldMk cId="3279809886" sldId="362"/>
            <ac:spMk id="16" creationId="{86A0D011-C2C2-42DD-BE8E-CC193F8766B4}"/>
          </ac:spMkLst>
        </pc:spChg>
        <pc:spChg chg="mod">
          <ac:chgData name="Lopez-Perez, David (Nokia - IE/Dublin)" userId="3db4472c-dd38-433b-9153-cfe8852f8cce" providerId="ADAL" clId="{61B6521D-83BA-46FC-9802-78A707EB8B73}" dt="2019-07-10T13:44:15.402" v="2117" actId="20577"/>
          <ac:spMkLst>
            <pc:docMk/>
            <pc:sldMk cId="3279809886" sldId="362"/>
            <ac:spMk id="41" creationId="{739042E6-8CCA-4525-8D58-C3293F0C87AA}"/>
          </ac:spMkLst>
        </pc:spChg>
        <pc:picChg chg="add del mod">
          <ac:chgData name="Lopez-Perez, David (Nokia - IE/Dublin)" userId="3db4472c-dd38-433b-9153-cfe8852f8cce" providerId="ADAL" clId="{61B6521D-83BA-46FC-9802-78A707EB8B73}" dt="2019-07-10T14:20:07.700" v="2683" actId="1035"/>
          <ac:picMkLst>
            <pc:docMk/>
            <pc:sldMk cId="3279809886" sldId="362"/>
            <ac:picMk id="15" creationId="{67BA662E-DDAA-4B5F-8954-C2E796B6B2D3}"/>
          </ac:picMkLst>
        </pc:picChg>
      </pc:sldChg>
      <pc:sldChg chg="delSp modSp">
        <pc:chgData name="Lopez-Perez, David (Nokia - IE/Dublin)" userId="3db4472c-dd38-433b-9153-cfe8852f8cce" providerId="ADAL" clId="{61B6521D-83BA-46FC-9802-78A707EB8B73}" dt="2019-07-10T15:55:26.478" v="4934" actId="313"/>
        <pc:sldMkLst>
          <pc:docMk/>
          <pc:sldMk cId="1618811140" sldId="364"/>
        </pc:sldMkLst>
        <pc:spChg chg="del">
          <ac:chgData name="Lopez-Perez, David (Nokia - IE/Dublin)" userId="3db4472c-dd38-433b-9153-cfe8852f8cce" providerId="ADAL" clId="{61B6521D-83BA-46FC-9802-78A707EB8B73}" dt="2019-07-10T14:42:39.939" v="3688" actId="478"/>
          <ac:spMkLst>
            <pc:docMk/>
            <pc:sldMk cId="1618811140" sldId="364"/>
            <ac:spMk id="7" creationId="{7B8C219F-E3CC-4872-89B6-FF2E96FF1835}"/>
          </ac:spMkLst>
        </pc:spChg>
        <pc:spChg chg="mod">
          <ac:chgData name="Lopez-Perez, David (Nokia - IE/Dublin)" userId="3db4472c-dd38-433b-9153-cfe8852f8cce" providerId="ADAL" clId="{61B6521D-83BA-46FC-9802-78A707EB8B73}" dt="2019-07-10T15:55:26.478" v="4934" actId="313"/>
          <ac:spMkLst>
            <pc:docMk/>
            <pc:sldMk cId="1618811140" sldId="364"/>
            <ac:spMk id="11" creationId="{9192C27B-7BD7-4A1D-BFDE-41AA5FEF9F30}"/>
          </ac:spMkLst>
        </pc:spChg>
      </pc:sldChg>
      <pc:sldChg chg="addSp delSp modSp">
        <pc:chgData name="Lopez-Perez, David (Nokia - IE/Dublin)" userId="3db4472c-dd38-433b-9153-cfe8852f8cce" providerId="ADAL" clId="{61B6521D-83BA-46FC-9802-78A707EB8B73}" dt="2019-07-10T15:31:27.015" v="4399" actId="20577"/>
        <pc:sldMkLst>
          <pc:docMk/>
          <pc:sldMk cId="4260733080" sldId="365"/>
        </pc:sldMkLst>
        <pc:spChg chg="del">
          <ac:chgData name="Lopez-Perez, David (Nokia - IE/Dublin)" userId="3db4472c-dd38-433b-9153-cfe8852f8cce" providerId="ADAL" clId="{61B6521D-83BA-46FC-9802-78A707EB8B73}" dt="2019-07-10T15:31:07.507" v="4380" actId="478"/>
          <ac:spMkLst>
            <pc:docMk/>
            <pc:sldMk cId="4260733080" sldId="365"/>
            <ac:spMk id="8" creationId="{C4D57908-E6B8-4AD8-B565-204274DABE80}"/>
          </ac:spMkLst>
        </pc:spChg>
        <pc:spChg chg="mod">
          <ac:chgData name="Lopez-Perez, David (Nokia - IE/Dublin)" userId="3db4472c-dd38-433b-9153-cfe8852f8cce" providerId="ADAL" clId="{61B6521D-83BA-46FC-9802-78A707EB8B73}" dt="2019-07-10T15:31:27.015" v="4399" actId="20577"/>
          <ac:spMkLst>
            <pc:docMk/>
            <pc:sldMk cId="4260733080" sldId="365"/>
            <ac:spMk id="11266" creationId="{00000000-0000-0000-0000-000000000000}"/>
          </ac:spMkLst>
        </pc:spChg>
        <pc:graphicFrameChg chg="add del">
          <ac:chgData name="Lopez-Perez, David (Nokia - IE/Dublin)" userId="3db4472c-dd38-433b-9153-cfe8852f8cce" providerId="ADAL" clId="{61B6521D-83BA-46FC-9802-78A707EB8B73}" dt="2019-07-10T15:30:24.048" v="4369"/>
          <ac:graphicFrameMkLst>
            <pc:docMk/>
            <pc:sldMk cId="4260733080" sldId="365"/>
            <ac:graphicFrameMk id="2" creationId="{A6CFCA62-E516-4C02-8F01-269473D40E33}"/>
          </ac:graphicFrameMkLst>
        </pc:graphicFrameChg>
        <pc:graphicFrameChg chg="add del">
          <ac:chgData name="Lopez-Perez, David (Nokia - IE/Dublin)" userId="3db4472c-dd38-433b-9153-cfe8852f8cce" providerId="ADAL" clId="{61B6521D-83BA-46FC-9802-78A707EB8B73}" dt="2019-07-10T15:30:29.891" v="4372"/>
          <ac:graphicFrameMkLst>
            <pc:docMk/>
            <pc:sldMk cId="4260733080" sldId="365"/>
            <ac:graphicFrameMk id="3" creationId="{D33E78CF-AF8C-4D32-81A0-49FDF53033BF}"/>
          </ac:graphicFrameMkLst>
        </pc:graphicFrameChg>
        <pc:graphicFrameChg chg="add del mod">
          <ac:chgData name="Lopez-Perez, David (Nokia - IE/Dublin)" userId="3db4472c-dd38-433b-9153-cfe8852f8cce" providerId="ADAL" clId="{61B6521D-83BA-46FC-9802-78A707EB8B73}" dt="2019-07-10T15:30:46.923" v="4375" actId="478"/>
          <ac:graphicFrameMkLst>
            <pc:docMk/>
            <pc:sldMk cId="4260733080" sldId="365"/>
            <ac:graphicFrameMk id="4" creationId="{B1383C9D-A29F-4A19-B935-6D5B8042DF95}"/>
          </ac:graphicFrameMkLst>
        </pc:graphicFrameChg>
      </pc:sldChg>
      <pc:sldChg chg="addSp delSp modSp">
        <pc:chgData name="Lopez-Perez, David (Nokia - IE/Dublin)" userId="3db4472c-dd38-433b-9153-cfe8852f8cce" providerId="ADAL" clId="{61B6521D-83BA-46FC-9802-78A707EB8B73}" dt="2019-07-11T10:10:02.065" v="5411" actId="20577"/>
        <pc:sldMkLst>
          <pc:docMk/>
          <pc:sldMk cId="1197210234" sldId="366"/>
        </pc:sldMkLst>
        <pc:spChg chg="add mod">
          <ac:chgData name="Lopez-Perez, David (Nokia - IE/Dublin)" userId="3db4472c-dd38-433b-9153-cfe8852f8cce" providerId="ADAL" clId="{61B6521D-83BA-46FC-9802-78A707EB8B73}" dt="2019-07-10T14:19:26.626" v="2655" actId="1076"/>
          <ac:spMkLst>
            <pc:docMk/>
            <pc:sldMk cId="1197210234" sldId="366"/>
            <ac:spMk id="3" creationId="{8A7A3C54-036A-476D-882C-034313EE0FD8}"/>
          </ac:spMkLst>
        </pc:spChg>
        <pc:spChg chg="add mod">
          <ac:chgData name="Lopez-Perez, David (Nokia - IE/Dublin)" userId="3db4472c-dd38-433b-9153-cfe8852f8cce" providerId="ADAL" clId="{61B6521D-83BA-46FC-9802-78A707EB8B73}" dt="2019-07-11T10:10:02.065" v="5411" actId="20577"/>
          <ac:spMkLst>
            <pc:docMk/>
            <pc:sldMk cId="1197210234" sldId="366"/>
            <ac:spMk id="10" creationId="{05D5DD8B-ECBE-4B2B-8AC7-3CA16C5DCE29}"/>
          </ac:spMkLst>
        </pc:spChg>
        <pc:spChg chg="del">
          <ac:chgData name="Lopez-Perez, David (Nokia - IE/Dublin)" userId="3db4472c-dd38-433b-9153-cfe8852f8cce" providerId="ADAL" clId="{61B6521D-83BA-46FC-9802-78A707EB8B73}" dt="2019-07-10T13:56:44.559" v="2313" actId="478"/>
          <ac:spMkLst>
            <pc:docMk/>
            <pc:sldMk cId="1197210234" sldId="366"/>
            <ac:spMk id="15" creationId="{3F185D2F-7D94-4003-8BD1-EE60B59737EA}"/>
          </ac:spMkLst>
        </pc:spChg>
        <pc:spChg chg="mod">
          <ac:chgData name="Lopez-Perez, David (Nokia - IE/Dublin)" userId="3db4472c-dd38-433b-9153-cfe8852f8cce" providerId="ADAL" clId="{61B6521D-83BA-46FC-9802-78A707EB8B73}" dt="2019-07-10T14:22:00.260" v="2816" actId="20577"/>
          <ac:spMkLst>
            <pc:docMk/>
            <pc:sldMk cId="1197210234" sldId="366"/>
            <ac:spMk id="41" creationId="{739042E6-8CCA-4525-8D58-C3293F0C87AA}"/>
          </ac:spMkLst>
        </pc:spChg>
      </pc:sldChg>
      <pc:sldChg chg="addSp delSp modSp add">
        <pc:chgData name="Lopez-Perez, David (Nokia - IE/Dublin)" userId="3db4472c-dd38-433b-9153-cfe8852f8cce" providerId="ADAL" clId="{61B6521D-83BA-46FC-9802-78A707EB8B73}" dt="2019-07-10T15:37:33.088" v="4509" actId="1038"/>
        <pc:sldMkLst>
          <pc:docMk/>
          <pc:sldMk cId="1998786977" sldId="370"/>
        </pc:sldMkLst>
        <pc:spChg chg="del mod">
          <ac:chgData name="Lopez-Perez, David (Nokia - IE/Dublin)" userId="3db4472c-dd38-433b-9153-cfe8852f8cce" providerId="ADAL" clId="{61B6521D-83BA-46FC-9802-78A707EB8B73}" dt="2019-07-10T15:36:47.380" v="4473" actId="478"/>
          <ac:spMkLst>
            <pc:docMk/>
            <pc:sldMk cId="1998786977" sldId="370"/>
            <ac:spMk id="3" creationId="{C0109388-CC10-42A9-AA3E-D2092351BF90}"/>
          </ac:spMkLst>
        </pc:spChg>
        <pc:spChg chg="mod">
          <ac:chgData name="Lopez-Perez, David (Nokia - IE/Dublin)" userId="3db4472c-dd38-433b-9153-cfe8852f8cce" providerId="ADAL" clId="{61B6521D-83BA-46FC-9802-78A707EB8B73}" dt="2019-07-10T14:59:32.912" v="4116" actId="20577"/>
          <ac:spMkLst>
            <pc:docMk/>
            <pc:sldMk cId="1998786977" sldId="370"/>
            <ac:spMk id="5" creationId="{BF77251A-D6C7-3E43-B643-B335EB817906}"/>
          </ac:spMkLst>
        </pc:spChg>
        <pc:spChg chg="del">
          <ac:chgData name="Lopez-Perez, David (Nokia - IE/Dublin)" userId="3db4472c-dd38-433b-9153-cfe8852f8cce" providerId="ADAL" clId="{61B6521D-83BA-46FC-9802-78A707EB8B73}" dt="2019-07-10T15:31:48.432" v="4400" actId="478"/>
          <ac:spMkLst>
            <pc:docMk/>
            <pc:sldMk cId="1998786977" sldId="370"/>
            <ac:spMk id="11" creationId="{8DE09E40-A3D2-48AA-9C5E-00DB3BAC2155}"/>
          </ac:spMkLst>
        </pc:spChg>
        <pc:spChg chg="mod">
          <ac:chgData name="Lopez-Perez, David (Nokia - IE/Dublin)" userId="3db4472c-dd38-433b-9153-cfe8852f8cce" providerId="ADAL" clId="{61B6521D-83BA-46FC-9802-78A707EB8B73}" dt="2019-07-10T15:33:22.703" v="4425"/>
          <ac:spMkLst>
            <pc:docMk/>
            <pc:sldMk cId="1998786977" sldId="370"/>
            <ac:spMk id="13" creationId="{6E9DE4B9-860B-4FAF-BE44-4E0127601FAF}"/>
          </ac:spMkLst>
        </pc:spChg>
        <pc:spChg chg="del mod">
          <ac:chgData name="Lopez-Perez, David (Nokia - IE/Dublin)" userId="3db4472c-dd38-433b-9153-cfe8852f8cce" providerId="ADAL" clId="{61B6521D-83BA-46FC-9802-78A707EB8B73}" dt="2019-07-10T15:36:47.380" v="4473" actId="478"/>
          <ac:spMkLst>
            <pc:docMk/>
            <pc:sldMk cId="1998786977" sldId="370"/>
            <ac:spMk id="16" creationId="{68C324F5-32C5-4C04-BCA8-9B3B0596650F}"/>
          </ac:spMkLst>
        </pc:spChg>
        <pc:spChg chg="mod">
          <ac:chgData name="Lopez-Perez, David (Nokia - IE/Dublin)" userId="3db4472c-dd38-433b-9153-cfe8852f8cce" providerId="ADAL" clId="{61B6521D-83BA-46FC-9802-78A707EB8B73}" dt="2019-07-10T15:36:20.049" v="4467" actId="164"/>
          <ac:spMkLst>
            <pc:docMk/>
            <pc:sldMk cId="1998786977" sldId="370"/>
            <ac:spMk id="17" creationId="{14405FE7-8BB6-4FE9-9407-8F3C134B5B5F}"/>
          </ac:spMkLst>
        </pc:spChg>
        <pc:spChg chg="mod">
          <ac:chgData name="Lopez-Perez, David (Nokia - IE/Dublin)" userId="3db4472c-dd38-433b-9153-cfe8852f8cce" providerId="ADAL" clId="{61B6521D-83BA-46FC-9802-78A707EB8B73}" dt="2019-07-10T14:59:17.883" v="4099" actId="20577"/>
          <ac:spMkLst>
            <pc:docMk/>
            <pc:sldMk cId="1998786977" sldId="370"/>
            <ac:spMk id="21" creationId="{7BAC544A-CA59-4E0B-849C-D59255126048}"/>
          </ac:spMkLst>
        </pc:spChg>
        <pc:spChg chg="del">
          <ac:chgData name="Lopez-Perez, David (Nokia - IE/Dublin)" userId="3db4472c-dd38-433b-9153-cfe8852f8cce" providerId="ADAL" clId="{61B6521D-83BA-46FC-9802-78A707EB8B73}" dt="2019-07-10T15:31:48.432" v="4400" actId="478"/>
          <ac:spMkLst>
            <pc:docMk/>
            <pc:sldMk cId="1998786977" sldId="370"/>
            <ac:spMk id="41" creationId="{739042E6-8CCA-4525-8D58-C3293F0C87AA}"/>
          </ac:spMkLst>
        </pc:spChg>
        <pc:grpChg chg="mod">
          <ac:chgData name="Lopez-Perez, David (Nokia - IE/Dublin)" userId="3db4472c-dd38-433b-9153-cfe8852f8cce" providerId="ADAL" clId="{61B6521D-83BA-46FC-9802-78A707EB8B73}" dt="2019-07-10T15:37:33.088" v="4509" actId="1038"/>
          <ac:grpSpMkLst>
            <pc:docMk/>
            <pc:sldMk cId="1998786977" sldId="370"/>
            <ac:grpSpMk id="23" creationId="{659BBC58-6122-4D63-9A62-D3BE53F84F59}"/>
          </ac:grpSpMkLst>
        </pc:grpChg>
        <pc:grpChg chg="add mod">
          <ac:chgData name="Lopez-Perez, David (Nokia - IE/Dublin)" userId="3db4472c-dd38-433b-9153-cfe8852f8cce" providerId="ADAL" clId="{61B6521D-83BA-46FC-9802-78A707EB8B73}" dt="2019-07-10T15:37:11.273" v="4504" actId="1037"/>
          <ac:grpSpMkLst>
            <pc:docMk/>
            <pc:sldMk cId="1998786977" sldId="370"/>
            <ac:grpSpMk id="24" creationId="{45D00E8F-A8BE-4989-A991-92AADB6C2DC2}"/>
          </ac:grpSpMkLst>
        </pc:grpChg>
        <pc:grpChg chg="add mod">
          <ac:chgData name="Lopez-Perez, David (Nokia - IE/Dublin)" userId="3db4472c-dd38-433b-9153-cfe8852f8cce" providerId="ADAL" clId="{61B6521D-83BA-46FC-9802-78A707EB8B73}" dt="2019-07-10T15:37:11.273" v="4504" actId="1037"/>
          <ac:grpSpMkLst>
            <pc:docMk/>
            <pc:sldMk cId="1998786977" sldId="370"/>
            <ac:grpSpMk id="27" creationId="{B9A97065-9200-40E7-BB30-97470EAEE8B0}"/>
          </ac:grpSpMkLst>
        </pc:grpChg>
        <pc:grpChg chg="add mod">
          <ac:chgData name="Lopez-Perez, David (Nokia - IE/Dublin)" userId="3db4472c-dd38-433b-9153-cfe8852f8cce" providerId="ADAL" clId="{61B6521D-83BA-46FC-9802-78A707EB8B73}" dt="2019-07-10T15:37:11.273" v="4504" actId="1037"/>
          <ac:grpSpMkLst>
            <pc:docMk/>
            <pc:sldMk cId="1998786977" sldId="370"/>
            <ac:grpSpMk id="30" creationId="{743BAAC1-DE1A-455C-A138-0A6CAA52E29C}"/>
          </ac:grpSpMkLst>
        </pc:grpChg>
        <pc:graphicFrameChg chg="add mod modGraphic">
          <ac:chgData name="Lopez-Perez, David (Nokia - IE/Dublin)" userId="3db4472c-dd38-433b-9153-cfe8852f8cce" providerId="ADAL" clId="{61B6521D-83BA-46FC-9802-78A707EB8B73}" dt="2019-07-10T15:37:24.239" v="4508" actId="1037"/>
          <ac:graphicFrameMkLst>
            <pc:docMk/>
            <pc:sldMk cId="1998786977" sldId="370"/>
            <ac:graphicFrameMk id="25" creationId="{85257B83-D80E-4D53-8E6D-DE4804A68FFF}"/>
          </ac:graphicFrameMkLst>
        </pc:graphicFrameChg>
        <pc:picChg chg="del mod">
          <ac:chgData name="Lopez-Perez, David (Nokia - IE/Dublin)" userId="3db4472c-dd38-433b-9153-cfe8852f8cce" providerId="ADAL" clId="{61B6521D-83BA-46FC-9802-78A707EB8B73}" dt="2019-07-10T15:36:47.380" v="4473" actId="478"/>
          <ac:picMkLst>
            <pc:docMk/>
            <pc:sldMk cId="1998786977" sldId="370"/>
            <ac:picMk id="6" creationId="{5D961691-5990-497E-A6A1-72B037A8811C}"/>
          </ac:picMkLst>
        </pc:picChg>
        <pc:picChg chg="mod">
          <ac:chgData name="Lopez-Perez, David (Nokia - IE/Dublin)" userId="3db4472c-dd38-433b-9153-cfe8852f8cce" providerId="ADAL" clId="{61B6521D-83BA-46FC-9802-78A707EB8B73}" dt="2019-07-10T15:37:11.273" v="4504" actId="1037"/>
          <ac:picMkLst>
            <pc:docMk/>
            <pc:sldMk cId="1998786977" sldId="370"/>
            <ac:picMk id="8" creationId="{FE83C0B2-B37C-4E0C-B67F-F13B5B4C8F56}"/>
          </ac:picMkLst>
        </pc:picChg>
        <pc:picChg chg="del mod">
          <ac:chgData name="Lopez-Perez, David (Nokia - IE/Dublin)" userId="3db4472c-dd38-433b-9153-cfe8852f8cce" providerId="ADAL" clId="{61B6521D-83BA-46FC-9802-78A707EB8B73}" dt="2019-07-10T15:36:47.380" v="4473" actId="478"/>
          <ac:picMkLst>
            <pc:docMk/>
            <pc:sldMk cId="1998786977" sldId="370"/>
            <ac:picMk id="12" creationId="{41391BFC-76F4-476C-8017-53FAD3EC6FA7}"/>
          </ac:picMkLst>
        </pc:picChg>
        <pc:picChg chg="mod">
          <ac:chgData name="Lopez-Perez, David (Nokia - IE/Dublin)" userId="3db4472c-dd38-433b-9153-cfe8852f8cce" providerId="ADAL" clId="{61B6521D-83BA-46FC-9802-78A707EB8B73}" dt="2019-07-10T15:36:20.049" v="4467" actId="164"/>
          <ac:picMkLst>
            <pc:docMk/>
            <pc:sldMk cId="1998786977" sldId="370"/>
            <ac:picMk id="14" creationId="{82AD9B12-62E2-47AA-A637-6ABD30A14B34}"/>
          </ac:picMkLst>
        </pc:picChg>
        <pc:picChg chg="mod">
          <ac:chgData name="Lopez-Perez, David (Nokia - IE/Dublin)" userId="3db4472c-dd38-433b-9153-cfe8852f8cce" providerId="ADAL" clId="{61B6521D-83BA-46FC-9802-78A707EB8B73}" dt="2019-07-10T15:37:11.273" v="4504" actId="1037"/>
          <ac:picMkLst>
            <pc:docMk/>
            <pc:sldMk cId="1998786977" sldId="370"/>
            <ac:picMk id="15" creationId="{2D856016-A0D8-428E-86A6-E01BA9A6AEF4}"/>
          </ac:picMkLst>
        </pc:picChg>
      </pc:sldChg>
      <pc:sldChg chg="addSp delSp modSp add ord">
        <pc:chgData name="Lopez-Perez, David (Nokia - IE/Dublin)" userId="3db4472c-dd38-433b-9153-cfe8852f8cce" providerId="ADAL" clId="{61B6521D-83BA-46FC-9802-78A707EB8B73}" dt="2019-07-10T15:58:04.663" v="5189" actId="948"/>
        <pc:sldMkLst>
          <pc:docMk/>
          <pc:sldMk cId="585186825" sldId="371"/>
        </pc:sldMkLst>
        <pc:spChg chg="add del">
          <ac:chgData name="Lopez-Perez, David (Nokia - IE/Dublin)" userId="3db4472c-dd38-433b-9153-cfe8852f8cce" providerId="ADAL" clId="{61B6521D-83BA-46FC-9802-78A707EB8B73}" dt="2019-07-10T15:14:39.536" v="4141"/>
          <ac:spMkLst>
            <pc:docMk/>
            <pc:sldMk cId="585186825" sldId="371"/>
            <ac:spMk id="3" creationId="{8A3F807B-0EF2-47BB-A255-BC6F44363280}"/>
          </ac:spMkLst>
        </pc:spChg>
        <pc:spChg chg="mod">
          <ac:chgData name="Lopez-Perez, David (Nokia - IE/Dublin)" userId="3db4472c-dd38-433b-9153-cfe8852f8cce" providerId="ADAL" clId="{61B6521D-83BA-46FC-9802-78A707EB8B73}" dt="2019-07-10T15:58:04.663" v="5189" actId="948"/>
          <ac:spMkLst>
            <pc:docMk/>
            <pc:sldMk cId="585186825" sldId="371"/>
            <ac:spMk id="15" creationId="{100A44BF-E39A-4EBD-9005-21C413688134}"/>
          </ac:spMkLst>
        </pc:spChg>
        <pc:graphicFrameChg chg="del">
          <ac:chgData name="Lopez-Perez, David (Nokia - IE/Dublin)" userId="3db4472c-dd38-433b-9153-cfe8852f8cce" providerId="ADAL" clId="{61B6521D-83BA-46FC-9802-78A707EB8B73}" dt="2019-07-10T15:14:17.604" v="4134" actId="478"/>
          <ac:graphicFrameMkLst>
            <pc:docMk/>
            <pc:sldMk cId="585186825" sldId="371"/>
            <ac:graphicFrameMk id="2" creationId="{E87A7F4B-3590-4C55-992B-CEE8A5D946DF}"/>
          </ac:graphicFrameMkLst>
        </pc:graphicFrameChg>
        <pc:graphicFrameChg chg="add del">
          <ac:chgData name="Lopez-Perez, David (Nokia - IE/Dublin)" userId="3db4472c-dd38-433b-9153-cfe8852f8cce" providerId="ADAL" clId="{61B6521D-83BA-46FC-9802-78A707EB8B73}" dt="2019-07-10T15:14:47.171" v="4143"/>
          <ac:graphicFrameMkLst>
            <pc:docMk/>
            <pc:sldMk cId="585186825" sldId="371"/>
            <ac:graphicFrameMk id="4" creationId="{2C56BC76-81FF-4262-8C9E-B2C6A9A8F4C8}"/>
          </ac:graphicFrameMkLst>
        </pc:graphicFrameChg>
      </pc:sldChg>
      <pc:sldChg chg="add del">
        <pc:chgData name="Lopez-Perez, David (Nokia - IE/Dublin)" userId="3db4472c-dd38-433b-9153-cfe8852f8cce" providerId="ADAL" clId="{61B6521D-83BA-46FC-9802-78A707EB8B73}" dt="2019-07-10T15:14:25.289" v="4139"/>
        <pc:sldMkLst>
          <pc:docMk/>
          <pc:sldMk cId="1523659372" sldId="372"/>
        </pc:sldMkLst>
      </pc:sldChg>
      <pc:sldMasterChg chg="modSp">
        <pc:chgData name="Lopez-Perez, David (Nokia - IE/Dublin)" userId="3db4472c-dd38-433b-9153-cfe8852f8cce" providerId="ADAL" clId="{61B6521D-83BA-46FC-9802-78A707EB8B73}" dt="2019-07-11T20:56:54.752" v="5448" actId="20577"/>
        <pc:sldMasterMkLst>
          <pc:docMk/>
          <pc:sldMasterMk cId="0" sldId="2147483648"/>
        </pc:sldMasterMkLst>
        <pc:spChg chg="mod">
          <ac:chgData name="Lopez-Perez, David (Nokia - IE/Dublin)" userId="3db4472c-dd38-433b-9153-cfe8852f8cce" providerId="ADAL" clId="{61B6521D-83BA-46FC-9802-78A707EB8B73}" dt="2019-07-11T20:56:54.752" v="5448" actId="20577"/>
          <ac:spMkLst>
            <pc:docMk/>
            <pc:sldMasterMk cId="0" sldId="2147483648"/>
            <ac:spMk id="10" creationId="{00000000-0000-0000-0000-000000000000}"/>
          </ac:spMkLst>
        </pc:spChg>
      </pc:sldMasterChg>
    </pc:docChg>
  </pc:docChgLst>
  <pc:docChgLst>
    <pc:chgData name="Garcia Rodriguez, Adrian (Nokia - IE/Dublin)" userId="07a3e826-7a73-46e2-8773-e0bef2c6a34e" providerId="ADAL" clId="{E094E133-DE7C-414D-A527-EBC12C1570D4}"/>
  </pc:docChgLst>
  <pc:docChgLst>
    <pc:chgData name="Galati Giordano, Lorenzo (Nokia - IE/Dublin)" userId="d670983f-5ed8-4511-999e-9a574b4ae3ee" providerId="ADAL" clId="{863C641A-FB6D-4150-8A95-4D393DE396AE}"/>
    <pc:docChg chg="undo custSel modSld">
      <pc:chgData name="Galati Giordano, Lorenzo (Nokia - IE/Dublin)" userId="d670983f-5ed8-4511-999e-9a574b4ae3ee" providerId="ADAL" clId="{863C641A-FB6D-4150-8A95-4D393DE396AE}" dt="2019-07-11T09:20:23.524" v="495"/>
      <pc:docMkLst>
        <pc:docMk/>
      </pc:docMkLst>
      <pc:sldChg chg="modSp addCm delCm modCm">
        <pc:chgData name="Galati Giordano, Lorenzo (Nokia - IE/Dublin)" userId="d670983f-5ed8-4511-999e-9a574b4ae3ee" providerId="ADAL" clId="{863C641A-FB6D-4150-8A95-4D393DE396AE}" dt="2019-07-11T08:35:05.055" v="114" actId="6549"/>
        <pc:sldMkLst>
          <pc:docMk/>
          <pc:sldMk cId="4203811351" sldId="301"/>
        </pc:sldMkLst>
        <pc:spChg chg="mod">
          <ac:chgData name="Galati Giordano, Lorenzo (Nokia - IE/Dublin)" userId="d670983f-5ed8-4511-999e-9a574b4ae3ee" providerId="ADAL" clId="{863C641A-FB6D-4150-8A95-4D393DE396AE}" dt="2019-07-11T08:35:05.055" v="114" actId="6549"/>
          <ac:spMkLst>
            <pc:docMk/>
            <pc:sldMk cId="4203811351" sldId="301"/>
            <ac:spMk id="15" creationId="{100A44BF-E39A-4EBD-9005-21C413688134}"/>
          </ac:spMkLst>
        </pc:spChg>
      </pc:sldChg>
      <pc:sldChg chg="addSp delSp modSp">
        <pc:chgData name="Galati Giordano, Lorenzo (Nokia - IE/Dublin)" userId="d670983f-5ed8-4511-999e-9a574b4ae3ee" providerId="ADAL" clId="{863C641A-FB6D-4150-8A95-4D393DE396AE}" dt="2019-07-11T09:07:23.300" v="349" actId="20577"/>
        <pc:sldMkLst>
          <pc:docMk/>
          <pc:sldMk cId="230931908" sldId="357"/>
        </pc:sldMkLst>
        <pc:spChg chg="mod">
          <ac:chgData name="Galati Giordano, Lorenzo (Nokia - IE/Dublin)" userId="d670983f-5ed8-4511-999e-9a574b4ae3ee" providerId="ADAL" clId="{863C641A-FB6D-4150-8A95-4D393DE396AE}" dt="2019-07-11T09:07:08.833" v="318" actId="6549"/>
          <ac:spMkLst>
            <pc:docMk/>
            <pc:sldMk cId="230931908" sldId="357"/>
            <ac:spMk id="9" creationId="{B35BFFA6-C387-4965-B90C-CD2123B402D7}"/>
          </ac:spMkLst>
        </pc:spChg>
        <pc:spChg chg="mod">
          <ac:chgData name="Galati Giordano, Lorenzo (Nokia - IE/Dublin)" userId="d670983f-5ed8-4511-999e-9a574b4ae3ee" providerId="ADAL" clId="{863C641A-FB6D-4150-8A95-4D393DE396AE}" dt="2019-07-11T09:07:23.300" v="349" actId="20577"/>
          <ac:spMkLst>
            <pc:docMk/>
            <pc:sldMk cId="230931908" sldId="357"/>
            <ac:spMk id="83" creationId="{4400536D-2F4D-48A5-BA60-AA05A5477D48}"/>
          </ac:spMkLst>
        </pc:spChg>
        <pc:spChg chg="del">
          <ac:chgData name="Galati Giordano, Lorenzo (Nokia - IE/Dublin)" userId="d670983f-5ed8-4511-999e-9a574b4ae3ee" providerId="ADAL" clId="{863C641A-FB6D-4150-8A95-4D393DE396AE}" dt="2019-07-11T09:01:18.595" v="159" actId="478"/>
          <ac:spMkLst>
            <pc:docMk/>
            <pc:sldMk cId="230931908" sldId="357"/>
            <ac:spMk id="90" creationId="{F983A73E-9254-4182-98AF-C42FD461B456}"/>
          </ac:spMkLst>
        </pc:spChg>
        <pc:spChg chg="mod">
          <ac:chgData name="Galati Giordano, Lorenzo (Nokia - IE/Dublin)" userId="d670983f-5ed8-4511-999e-9a574b4ae3ee" providerId="ADAL" clId="{863C641A-FB6D-4150-8A95-4D393DE396AE}" dt="2019-07-11T08:58:00.236" v="125" actId="1076"/>
          <ac:spMkLst>
            <pc:docMk/>
            <pc:sldMk cId="230931908" sldId="357"/>
            <ac:spMk id="92" creationId="{74C6E433-AD9A-409B-9842-55ED48F66D66}"/>
          </ac:spMkLst>
        </pc:spChg>
        <pc:spChg chg="add mod">
          <ac:chgData name="Galati Giordano, Lorenzo (Nokia - IE/Dublin)" userId="d670983f-5ed8-4511-999e-9a574b4ae3ee" providerId="ADAL" clId="{863C641A-FB6D-4150-8A95-4D393DE396AE}" dt="2019-07-11T08:57:46.516" v="124" actId="1076"/>
          <ac:spMkLst>
            <pc:docMk/>
            <pc:sldMk cId="230931908" sldId="357"/>
            <ac:spMk id="122" creationId="{47EB987D-7D4E-4FDE-852D-D11394920731}"/>
          </ac:spMkLst>
        </pc:spChg>
        <pc:spChg chg="add mod">
          <ac:chgData name="Galati Giordano, Lorenzo (Nokia - IE/Dublin)" userId="d670983f-5ed8-4511-999e-9a574b4ae3ee" providerId="ADAL" clId="{863C641A-FB6D-4150-8A95-4D393DE396AE}" dt="2019-07-11T08:58:15.197" v="127" actId="1076"/>
          <ac:spMkLst>
            <pc:docMk/>
            <pc:sldMk cId="230931908" sldId="357"/>
            <ac:spMk id="123" creationId="{39171991-48C3-4CE6-8543-685163BED56A}"/>
          </ac:spMkLst>
        </pc:spChg>
        <pc:spChg chg="add mod">
          <ac:chgData name="Galati Giordano, Lorenzo (Nokia - IE/Dublin)" userId="d670983f-5ed8-4511-999e-9a574b4ae3ee" providerId="ADAL" clId="{863C641A-FB6D-4150-8A95-4D393DE396AE}" dt="2019-07-11T08:58:27.661" v="129" actId="1076"/>
          <ac:spMkLst>
            <pc:docMk/>
            <pc:sldMk cId="230931908" sldId="357"/>
            <ac:spMk id="124" creationId="{FE3E101A-873B-4EC5-83EC-6CAB62937198}"/>
          </ac:spMkLst>
        </pc:spChg>
        <pc:spChg chg="add mod">
          <ac:chgData name="Galati Giordano, Lorenzo (Nokia - IE/Dublin)" userId="d670983f-5ed8-4511-999e-9a574b4ae3ee" providerId="ADAL" clId="{863C641A-FB6D-4150-8A95-4D393DE396AE}" dt="2019-07-11T08:58:50.548" v="141" actId="1076"/>
          <ac:spMkLst>
            <pc:docMk/>
            <pc:sldMk cId="230931908" sldId="357"/>
            <ac:spMk id="125" creationId="{C85030E0-3232-477C-BBDA-EE5745AB380F}"/>
          </ac:spMkLst>
        </pc:spChg>
        <pc:spChg chg="add mod">
          <ac:chgData name="Galati Giordano, Lorenzo (Nokia - IE/Dublin)" userId="d670983f-5ed8-4511-999e-9a574b4ae3ee" providerId="ADAL" clId="{863C641A-FB6D-4150-8A95-4D393DE396AE}" dt="2019-07-11T08:59:35.476" v="145" actId="1076"/>
          <ac:spMkLst>
            <pc:docMk/>
            <pc:sldMk cId="230931908" sldId="357"/>
            <ac:spMk id="126" creationId="{45A9147A-6305-4953-89D3-2DB43040B2CF}"/>
          </ac:spMkLst>
        </pc:spChg>
        <pc:spChg chg="add mod">
          <ac:chgData name="Galati Giordano, Lorenzo (Nokia - IE/Dublin)" userId="d670983f-5ed8-4511-999e-9a574b4ae3ee" providerId="ADAL" clId="{863C641A-FB6D-4150-8A95-4D393DE396AE}" dt="2019-07-11T08:59:25.004" v="143" actId="1076"/>
          <ac:spMkLst>
            <pc:docMk/>
            <pc:sldMk cId="230931908" sldId="357"/>
            <ac:spMk id="127" creationId="{D4F2B80A-7E2D-42F8-9C52-B6634A02BB4D}"/>
          </ac:spMkLst>
        </pc:spChg>
        <pc:spChg chg="add mod">
          <ac:chgData name="Galati Giordano, Lorenzo (Nokia - IE/Dublin)" userId="d670983f-5ed8-4511-999e-9a574b4ae3ee" providerId="ADAL" clId="{863C641A-FB6D-4150-8A95-4D393DE396AE}" dt="2019-07-11T08:59:56.852" v="146" actId="1076"/>
          <ac:spMkLst>
            <pc:docMk/>
            <pc:sldMk cId="230931908" sldId="357"/>
            <ac:spMk id="128" creationId="{437416B7-1F7A-4FCB-A5CA-7B99739D8308}"/>
          </ac:spMkLst>
        </pc:spChg>
        <pc:spChg chg="add mod">
          <ac:chgData name="Galati Giordano, Lorenzo (Nokia - IE/Dublin)" userId="d670983f-5ed8-4511-999e-9a574b4ae3ee" providerId="ADAL" clId="{863C641A-FB6D-4150-8A95-4D393DE396AE}" dt="2019-07-11T08:59:25.004" v="143" actId="1076"/>
          <ac:spMkLst>
            <pc:docMk/>
            <pc:sldMk cId="230931908" sldId="357"/>
            <ac:spMk id="129" creationId="{AB8441C1-D1B3-4DB3-A67D-82FF1D38D4A6}"/>
          </ac:spMkLst>
        </pc:spChg>
        <pc:spChg chg="add mod">
          <ac:chgData name="Galati Giordano, Lorenzo (Nokia - IE/Dublin)" userId="d670983f-5ed8-4511-999e-9a574b4ae3ee" providerId="ADAL" clId="{863C641A-FB6D-4150-8A95-4D393DE396AE}" dt="2019-07-11T08:59:31.253" v="144" actId="1076"/>
          <ac:spMkLst>
            <pc:docMk/>
            <pc:sldMk cId="230931908" sldId="357"/>
            <ac:spMk id="130" creationId="{F5E79450-EABE-4257-BD94-D19BC5E83445}"/>
          </ac:spMkLst>
        </pc:spChg>
        <pc:spChg chg="add mod">
          <ac:chgData name="Galati Giordano, Lorenzo (Nokia - IE/Dublin)" userId="d670983f-5ed8-4511-999e-9a574b4ae3ee" providerId="ADAL" clId="{863C641A-FB6D-4150-8A95-4D393DE396AE}" dt="2019-07-11T09:00:42.282" v="153" actId="1038"/>
          <ac:spMkLst>
            <pc:docMk/>
            <pc:sldMk cId="230931908" sldId="357"/>
            <ac:spMk id="131" creationId="{0E4A231D-4899-46BA-A353-F5E0AAE75178}"/>
          </ac:spMkLst>
        </pc:spChg>
        <pc:spChg chg="add mod">
          <ac:chgData name="Galati Giordano, Lorenzo (Nokia - IE/Dublin)" userId="d670983f-5ed8-4511-999e-9a574b4ae3ee" providerId="ADAL" clId="{863C641A-FB6D-4150-8A95-4D393DE396AE}" dt="2019-07-11T09:00:42.282" v="153" actId="1038"/>
          <ac:spMkLst>
            <pc:docMk/>
            <pc:sldMk cId="230931908" sldId="357"/>
            <ac:spMk id="134" creationId="{A2D54E19-4A6B-4730-89FB-C7F81CB6DE1C}"/>
          </ac:spMkLst>
        </pc:spChg>
        <pc:spChg chg="add mod">
          <ac:chgData name="Galati Giordano, Lorenzo (Nokia - IE/Dublin)" userId="d670983f-5ed8-4511-999e-9a574b4ae3ee" providerId="ADAL" clId="{863C641A-FB6D-4150-8A95-4D393DE396AE}" dt="2019-07-11T09:00:42.282" v="153" actId="1038"/>
          <ac:spMkLst>
            <pc:docMk/>
            <pc:sldMk cId="230931908" sldId="357"/>
            <ac:spMk id="135" creationId="{00DD7A1D-3B88-4E15-B090-7CC061FDA7B1}"/>
          </ac:spMkLst>
        </pc:spChg>
        <pc:spChg chg="add mod">
          <ac:chgData name="Galati Giordano, Lorenzo (Nokia - IE/Dublin)" userId="d670983f-5ed8-4511-999e-9a574b4ae3ee" providerId="ADAL" clId="{863C641A-FB6D-4150-8A95-4D393DE396AE}" dt="2019-07-11T09:00:42.282" v="153" actId="1038"/>
          <ac:spMkLst>
            <pc:docMk/>
            <pc:sldMk cId="230931908" sldId="357"/>
            <ac:spMk id="136" creationId="{FAFF064E-548A-4C9F-8682-2E641A30ECA1}"/>
          </ac:spMkLst>
        </pc:spChg>
        <pc:spChg chg="add mod">
          <ac:chgData name="Galati Giordano, Lorenzo (Nokia - IE/Dublin)" userId="d670983f-5ed8-4511-999e-9a574b4ae3ee" providerId="ADAL" clId="{863C641A-FB6D-4150-8A95-4D393DE396AE}" dt="2019-07-11T09:00:51.685" v="154" actId="1076"/>
          <ac:spMkLst>
            <pc:docMk/>
            <pc:sldMk cId="230931908" sldId="357"/>
            <ac:spMk id="137" creationId="{CF6DF0D0-59E4-4456-9128-3BD06A9E3014}"/>
          </ac:spMkLst>
        </pc:spChg>
        <pc:spChg chg="add mod">
          <ac:chgData name="Galati Giordano, Lorenzo (Nokia - IE/Dublin)" userId="d670983f-5ed8-4511-999e-9a574b4ae3ee" providerId="ADAL" clId="{863C641A-FB6D-4150-8A95-4D393DE396AE}" dt="2019-07-11T09:01:08.854" v="156" actId="1076"/>
          <ac:spMkLst>
            <pc:docMk/>
            <pc:sldMk cId="230931908" sldId="357"/>
            <ac:spMk id="138" creationId="{217B76D9-6DF3-471C-9D2D-DF9BF890BBDB}"/>
          </ac:spMkLst>
        </pc:spChg>
        <pc:spChg chg="add mod">
          <ac:chgData name="Galati Giordano, Lorenzo (Nokia - IE/Dublin)" userId="d670983f-5ed8-4511-999e-9a574b4ae3ee" providerId="ADAL" clId="{863C641A-FB6D-4150-8A95-4D393DE396AE}" dt="2019-07-11T09:01:27.021" v="162" actId="1035"/>
          <ac:spMkLst>
            <pc:docMk/>
            <pc:sldMk cId="230931908" sldId="357"/>
            <ac:spMk id="139" creationId="{B588B18F-2FE3-4383-AD2D-D43A374CF4A2}"/>
          </ac:spMkLst>
        </pc:spChg>
        <pc:spChg chg="add mod">
          <ac:chgData name="Galati Giordano, Lorenzo (Nokia - IE/Dublin)" userId="d670983f-5ed8-4511-999e-9a574b4ae3ee" providerId="ADAL" clId="{863C641A-FB6D-4150-8A95-4D393DE396AE}" dt="2019-07-11T09:01:08.854" v="156" actId="1076"/>
          <ac:spMkLst>
            <pc:docMk/>
            <pc:sldMk cId="230931908" sldId="357"/>
            <ac:spMk id="140" creationId="{63B0BDE8-CC95-49B9-B2AD-90AB181DDFAB}"/>
          </ac:spMkLst>
        </pc:spChg>
        <pc:spChg chg="add del mod">
          <ac:chgData name="Galati Giordano, Lorenzo (Nokia - IE/Dublin)" userId="d670983f-5ed8-4511-999e-9a574b4ae3ee" providerId="ADAL" clId="{863C641A-FB6D-4150-8A95-4D393DE396AE}" dt="2019-07-11T09:01:27.021" v="162" actId="1035"/>
          <ac:spMkLst>
            <pc:docMk/>
            <pc:sldMk cId="230931908" sldId="357"/>
            <ac:spMk id="141" creationId="{C2C6E0F0-E9E5-4265-BF1C-7BE494DFD17D}"/>
          </ac:spMkLst>
        </pc:spChg>
        <pc:spChg chg="add mod">
          <ac:chgData name="Galati Giordano, Lorenzo (Nokia - IE/Dublin)" userId="d670983f-5ed8-4511-999e-9a574b4ae3ee" providerId="ADAL" clId="{863C641A-FB6D-4150-8A95-4D393DE396AE}" dt="2019-07-11T09:01:32.261" v="163" actId="1036"/>
          <ac:spMkLst>
            <pc:docMk/>
            <pc:sldMk cId="230931908" sldId="357"/>
            <ac:spMk id="142" creationId="{8FA48057-D070-4813-A78A-66CE9496949E}"/>
          </ac:spMkLst>
        </pc:spChg>
      </pc:sldChg>
      <pc:sldChg chg="modSp">
        <pc:chgData name="Galati Giordano, Lorenzo (Nokia - IE/Dublin)" userId="d670983f-5ed8-4511-999e-9a574b4ae3ee" providerId="ADAL" clId="{863C641A-FB6D-4150-8A95-4D393DE396AE}" dt="2019-07-11T09:09:32.964" v="352" actId="20577"/>
        <pc:sldMkLst>
          <pc:docMk/>
          <pc:sldMk cId="592109124" sldId="359"/>
        </pc:sldMkLst>
        <pc:spChg chg="mod">
          <ac:chgData name="Galati Giordano, Lorenzo (Nokia - IE/Dublin)" userId="d670983f-5ed8-4511-999e-9a574b4ae3ee" providerId="ADAL" clId="{863C641A-FB6D-4150-8A95-4D393DE396AE}" dt="2019-07-11T09:09:30.604" v="351" actId="20577"/>
          <ac:spMkLst>
            <pc:docMk/>
            <pc:sldMk cId="592109124" sldId="359"/>
            <ac:spMk id="9" creationId="{18E1DF90-A84C-4946-A7C6-1BEF9CDD3E93}"/>
          </ac:spMkLst>
        </pc:spChg>
        <pc:spChg chg="mod">
          <ac:chgData name="Galati Giordano, Lorenzo (Nokia - IE/Dublin)" userId="d670983f-5ed8-4511-999e-9a574b4ae3ee" providerId="ADAL" clId="{863C641A-FB6D-4150-8A95-4D393DE396AE}" dt="2019-07-11T09:09:32.964" v="352" actId="20577"/>
          <ac:spMkLst>
            <pc:docMk/>
            <pc:sldMk cId="592109124" sldId="359"/>
            <ac:spMk id="10" creationId="{B1B34B6B-7EDD-490B-B07D-47E23F78A048}"/>
          </ac:spMkLst>
        </pc:spChg>
      </pc:sldChg>
      <pc:sldChg chg="modSp">
        <pc:chgData name="Galati Giordano, Lorenzo (Nokia - IE/Dublin)" userId="d670983f-5ed8-4511-999e-9a574b4ae3ee" providerId="ADAL" clId="{863C641A-FB6D-4150-8A95-4D393DE396AE}" dt="2019-07-11T09:12:04.748" v="358" actId="20577"/>
        <pc:sldMkLst>
          <pc:docMk/>
          <pc:sldMk cId="2159939886" sldId="360"/>
        </pc:sldMkLst>
        <pc:spChg chg="mod">
          <ac:chgData name="Galati Giordano, Lorenzo (Nokia - IE/Dublin)" userId="d670983f-5ed8-4511-999e-9a574b4ae3ee" providerId="ADAL" clId="{863C641A-FB6D-4150-8A95-4D393DE396AE}" dt="2019-07-11T09:12:04.748" v="358" actId="20577"/>
          <ac:spMkLst>
            <pc:docMk/>
            <pc:sldMk cId="2159939886" sldId="360"/>
            <ac:spMk id="7" creationId="{EDE91F36-57DD-4010-BFD9-10F163CC394E}"/>
          </ac:spMkLst>
        </pc:spChg>
      </pc:sldChg>
      <pc:sldChg chg="modSp">
        <pc:chgData name="Galati Giordano, Lorenzo (Nokia - IE/Dublin)" userId="d670983f-5ed8-4511-999e-9a574b4ae3ee" providerId="ADAL" clId="{863C641A-FB6D-4150-8A95-4D393DE396AE}" dt="2019-07-11T09:16:01.210" v="457" actId="20577"/>
        <pc:sldMkLst>
          <pc:docMk/>
          <pc:sldMk cId="3279809886" sldId="362"/>
        </pc:sldMkLst>
        <pc:spChg chg="mod">
          <ac:chgData name="Galati Giordano, Lorenzo (Nokia - IE/Dublin)" userId="d670983f-5ed8-4511-999e-9a574b4ae3ee" providerId="ADAL" clId="{863C641A-FB6D-4150-8A95-4D393DE396AE}" dt="2019-07-11T09:16:01.210" v="457" actId="20577"/>
          <ac:spMkLst>
            <pc:docMk/>
            <pc:sldMk cId="3279809886" sldId="362"/>
            <ac:spMk id="2" creationId="{F62998E2-75EE-1040-89B3-3681B7FB2069}"/>
          </ac:spMkLst>
        </pc:spChg>
        <pc:spChg chg="mod">
          <ac:chgData name="Galati Giordano, Lorenzo (Nokia - IE/Dublin)" userId="d670983f-5ed8-4511-999e-9a574b4ae3ee" providerId="ADAL" clId="{863C641A-FB6D-4150-8A95-4D393DE396AE}" dt="2019-07-11T09:14:35.104" v="427" actId="20577"/>
          <ac:spMkLst>
            <pc:docMk/>
            <pc:sldMk cId="3279809886" sldId="362"/>
            <ac:spMk id="12" creationId="{E6585E03-A9D3-4277-B1C5-B77452124DBE}"/>
          </ac:spMkLst>
        </pc:spChg>
      </pc:sldChg>
      <pc:sldChg chg="modSp">
        <pc:chgData name="Galati Giordano, Lorenzo (Nokia - IE/Dublin)" userId="d670983f-5ed8-4511-999e-9a574b4ae3ee" providerId="ADAL" clId="{863C641A-FB6D-4150-8A95-4D393DE396AE}" dt="2019-07-11T09:18:41.321" v="483" actId="20577"/>
        <pc:sldMkLst>
          <pc:docMk/>
          <pc:sldMk cId="1197210234" sldId="366"/>
        </pc:sldMkLst>
        <pc:spChg chg="mod">
          <ac:chgData name="Galati Giordano, Lorenzo (Nokia - IE/Dublin)" userId="d670983f-5ed8-4511-999e-9a574b4ae3ee" providerId="ADAL" clId="{863C641A-FB6D-4150-8A95-4D393DE396AE}" dt="2019-07-11T09:18:31.204" v="479" actId="20577"/>
          <ac:spMkLst>
            <pc:docMk/>
            <pc:sldMk cId="1197210234" sldId="366"/>
            <ac:spMk id="10" creationId="{05D5DD8B-ECBE-4B2B-8AC7-3CA16C5DCE29}"/>
          </ac:spMkLst>
        </pc:spChg>
        <pc:spChg chg="mod">
          <ac:chgData name="Galati Giordano, Lorenzo (Nokia - IE/Dublin)" userId="d670983f-5ed8-4511-999e-9a574b4ae3ee" providerId="ADAL" clId="{863C641A-FB6D-4150-8A95-4D393DE396AE}" dt="2019-07-11T09:18:41.321" v="483" actId="20577"/>
          <ac:spMkLst>
            <pc:docMk/>
            <pc:sldMk cId="1197210234" sldId="366"/>
            <ac:spMk id="41" creationId="{739042E6-8CCA-4525-8D58-C3293F0C87AA}"/>
          </ac:spMkLst>
        </pc:spChg>
      </pc:sldChg>
      <pc:sldChg chg="modTransition">
        <pc:chgData name="Galati Giordano, Lorenzo (Nokia - IE/Dublin)" userId="d670983f-5ed8-4511-999e-9a574b4ae3ee" providerId="ADAL" clId="{863C641A-FB6D-4150-8A95-4D393DE396AE}" dt="2019-07-11T09:20:21.248" v="494"/>
        <pc:sldMkLst>
          <pc:docMk/>
          <pc:sldMk cId="3154251922" sldId="368"/>
        </pc:sldMkLst>
      </pc:sldChg>
      <pc:sldChg chg="modTransition">
        <pc:chgData name="Galati Giordano, Lorenzo (Nokia - IE/Dublin)" userId="d670983f-5ed8-4511-999e-9a574b4ae3ee" providerId="ADAL" clId="{863C641A-FB6D-4150-8A95-4D393DE396AE}" dt="2019-07-11T09:20:23.524" v="495"/>
        <pc:sldMkLst>
          <pc:docMk/>
          <pc:sldMk cId="2666230217" sldId="369"/>
        </pc:sldMkLst>
      </pc:sldChg>
      <pc:sldChg chg="modSp">
        <pc:chgData name="Galati Giordano, Lorenzo (Nokia - IE/Dublin)" userId="d670983f-5ed8-4511-999e-9a574b4ae3ee" providerId="ADAL" clId="{863C641A-FB6D-4150-8A95-4D393DE396AE}" dt="2019-07-11T09:19:35.145" v="493" actId="14100"/>
        <pc:sldMkLst>
          <pc:docMk/>
          <pc:sldMk cId="1998786977" sldId="370"/>
        </pc:sldMkLst>
        <pc:spChg chg="mod">
          <ac:chgData name="Galati Giordano, Lorenzo (Nokia - IE/Dublin)" userId="d670983f-5ed8-4511-999e-9a574b4ae3ee" providerId="ADAL" clId="{863C641A-FB6D-4150-8A95-4D393DE396AE}" dt="2019-07-11T09:19:35.145" v="493" actId="14100"/>
          <ac:spMkLst>
            <pc:docMk/>
            <pc:sldMk cId="1998786977" sldId="370"/>
            <ac:spMk id="22" creationId="{D199BB45-A499-40EB-B485-B18F9998EB34}"/>
          </ac:spMkLst>
        </pc:spChg>
      </pc:sldChg>
    </pc:docChg>
  </pc:docChgLst>
  <pc:docChgLst>
    <pc:chgData name="Garcia Rodriguez, Adrian (Nokia - IE/Dublin)" userId="07a3e826-7a73-46e2-8773-e0bef2c6a34e" providerId="ADAL" clId="{95E54CA3-EBCD-4A7C-BFB8-9B45EAD1E3D0}"/>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971" cy="49590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148" y="0"/>
            <a:ext cx="2945971" cy="495902"/>
          </a:xfrm>
          <a:prstGeom prst="rect">
            <a:avLst/>
          </a:prstGeom>
        </p:spPr>
        <p:txBody>
          <a:bodyPr vert="horz" lIns="91440" tIns="45720" rIns="91440" bIns="45720" rtlCol="0"/>
          <a:lstStyle>
            <a:lvl1pPr algn="r">
              <a:defRPr sz="1200"/>
            </a:lvl1pPr>
          </a:lstStyle>
          <a:p>
            <a:fld id="{B87CCAAF-252C-4847-8D16-EDD6B40E4912}" type="datetimeFigureOut">
              <a:rPr lang="en-US" smtClean="0"/>
              <a:pPr/>
              <a:t>9/16/2019</a:t>
            </a:fld>
            <a:endParaRPr lang="en-US"/>
          </a:p>
        </p:txBody>
      </p:sp>
      <p:sp>
        <p:nvSpPr>
          <p:cNvPr id="4" name="Footer Placeholder 3"/>
          <p:cNvSpPr>
            <a:spLocks noGrp="1"/>
          </p:cNvSpPr>
          <p:nvPr>
            <p:ph type="ftr" sz="quarter" idx="2"/>
          </p:nvPr>
        </p:nvSpPr>
        <p:spPr>
          <a:xfrm>
            <a:off x="0" y="9430625"/>
            <a:ext cx="2945971" cy="49590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148" y="9430625"/>
            <a:ext cx="2945971" cy="495902"/>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97675" cy="99282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529336" y="103597"/>
            <a:ext cx="627166" cy="22587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41173" y="103597"/>
            <a:ext cx="809247" cy="22587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927100" y="750888"/>
            <a:ext cx="4941888" cy="37084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5" y="4716163"/>
            <a:ext cx="4984651" cy="4466512"/>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252326" y="9612343"/>
            <a:ext cx="904177" cy="19360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159176" y="9612342"/>
            <a:ext cx="501111" cy="38891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8092" y="961234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09648" y="9610645"/>
            <a:ext cx="5378380" cy="1698"/>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34948" y="317582"/>
            <a:ext cx="5527780" cy="1698"/>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dirty="0"/>
              <a:t>Doc Title</a:t>
            </a:r>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925513" y="750888"/>
            <a:ext cx="4946650" cy="3709987"/>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446763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7100" y="750888"/>
            <a:ext cx="4941888" cy="3708400"/>
          </a:xfrm>
        </p:spPr>
      </p:sp>
      <p:sp>
        <p:nvSpPr>
          <p:cNvPr id="3" name="Notes Placeholder 2"/>
          <p:cNvSpPr>
            <a:spLocks noGrp="1"/>
          </p:cNvSpPr>
          <p:nvPr>
            <p:ph type="body" idx="1"/>
          </p:nvPr>
        </p:nvSpPr>
        <p:spPr/>
        <p:txBody>
          <a:bodyPr/>
          <a:lstStyle/>
          <a:p>
            <a:endParaRPr lang="en-IE"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4284340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7100" y="750888"/>
            <a:ext cx="4941888" cy="3708400"/>
          </a:xfrm>
        </p:spPr>
      </p:sp>
      <p:sp>
        <p:nvSpPr>
          <p:cNvPr id="3" name="Notes Placeholder 2"/>
          <p:cNvSpPr>
            <a:spLocks noGrp="1"/>
          </p:cNvSpPr>
          <p:nvPr>
            <p:ph type="body" idx="1"/>
          </p:nvPr>
        </p:nvSpPr>
        <p:spPr/>
        <p:txBody>
          <a:bodyPr/>
          <a:lstStyle/>
          <a:p>
            <a:endParaRPr lang="en-IE"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4284340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352309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748635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1 </a:t>
            </a:r>
            <a:r>
              <a:rPr lang="en-US" altLang="zh-CN" dirty="0" err="1" smtClean="0"/>
              <a:t>rtx</a:t>
            </a:r>
            <a:r>
              <a:rPr lang="zh-CN" altLang="en-US" baseline="0" dirty="0" smtClean="0"/>
              <a:t>的位置；</a:t>
            </a:r>
            <a:endParaRPr lang="en-US" altLang="zh-CN" baseline="0" dirty="0" smtClean="0"/>
          </a:p>
          <a:p>
            <a:r>
              <a:rPr lang="en-US" altLang="zh-CN" baseline="0" smtClean="0"/>
              <a:t>2 </a:t>
            </a:r>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944383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1 </a:t>
            </a:r>
            <a:r>
              <a:rPr lang="en-US" altLang="zh-CN" dirty="0" err="1" smtClean="0"/>
              <a:t>rtx</a:t>
            </a:r>
            <a:r>
              <a:rPr lang="zh-CN" altLang="en-US" baseline="0" dirty="0" smtClean="0"/>
              <a:t>的位置；</a:t>
            </a:r>
            <a:endParaRPr lang="en-US" altLang="zh-CN" baseline="0" dirty="0" smtClean="0"/>
          </a:p>
          <a:p>
            <a:r>
              <a:rPr lang="en-US" altLang="zh-CN" baseline="0" smtClean="0"/>
              <a:t>2 </a:t>
            </a:r>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3092519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Tony Zeng,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Tony Zeng,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smtClean="0"/>
              <a:t>Tony Zeng,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ltLang="zh-CN" dirty="0" smtClean="0"/>
              <a:t>Tony Zeng, Huawei</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zh-CN" dirty="0" smtClean="0"/>
              <a:t>Tony Zeng, Huawei</a:t>
            </a:r>
            <a:endParaRPr lang="en-GB" altLang="zh-CN"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ltLang="zh-CN" dirty="0" smtClean="0"/>
              <a:t>Tony Zeng, Huawei</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ltLang="zh-CN" dirty="0" smtClean="0"/>
              <a:t>Tony Zeng, Huawei</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Tony Zeng,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Tony Zeng,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Tony Zeng,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a:t>
            </a:r>
            <a:r>
              <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1622</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r0 </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685800" y="751538"/>
            <a:ext cx="7772400" cy="1066800"/>
          </a:xfrm>
          <a:noFill/>
        </p:spPr>
        <p:txBody>
          <a:bodyPr/>
          <a:lstStyle/>
          <a:p>
            <a:r>
              <a:rPr lang="en-US" sz="2400" dirty="0" smtClean="0"/>
              <a:t>Use Auto Repetition in low latency queue</a:t>
            </a:r>
            <a:endParaRPr lang="en-US" sz="2400" dirty="0"/>
          </a:p>
        </p:txBody>
      </p:sp>
      <p:sp>
        <p:nvSpPr>
          <p:cNvPr id="7173" name="Rectangle 6"/>
          <p:cNvSpPr>
            <a:spLocks noGrp="1" noChangeArrowheads="1"/>
          </p:cNvSpPr>
          <p:nvPr>
            <p:ph idx="1"/>
          </p:nvPr>
        </p:nvSpPr>
        <p:spPr>
          <a:xfrm>
            <a:off x="685800" y="2057400"/>
            <a:ext cx="7772400" cy="4114800"/>
          </a:xfrm>
          <a:noFill/>
        </p:spPr>
        <p:txBody>
          <a:bodyPr/>
          <a:lstStyle/>
          <a:p>
            <a:pPr algn="ctr">
              <a:buFontTx/>
              <a:buNone/>
            </a:pPr>
            <a:r>
              <a:rPr lang="en-US" sz="2000" dirty="0" smtClean="0"/>
              <a:t>Date:</a:t>
            </a:r>
            <a:r>
              <a:rPr lang="en-US" sz="2000" b="0" dirty="0" smtClean="0"/>
              <a:t> </a:t>
            </a:r>
            <a:r>
              <a:rPr lang="en-US" sz="2000" b="0" dirty="0" smtClean="0"/>
              <a:t>2019-09-16</a:t>
            </a:r>
            <a:endParaRPr lang="en-US" sz="2000" b="0" dirty="0"/>
          </a:p>
        </p:txBody>
      </p:sp>
      <p:sp>
        <p:nvSpPr>
          <p:cNvPr id="8" name="Rectangle 12"/>
          <p:cNvSpPr>
            <a:spLocks noChangeArrowheads="1"/>
          </p:cNvSpPr>
          <p:nvPr/>
        </p:nvSpPr>
        <p:spPr bwMode="auto">
          <a:xfrm>
            <a:off x="685800" y="2112179"/>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2027832530"/>
              </p:ext>
            </p:extLst>
          </p:nvPr>
        </p:nvGraphicFramePr>
        <p:xfrm>
          <a:off x="838200" y="2819400"/>
          <a:ext cx="7239000" cy="2082800"/>
        </p:xfrm>
        <a:graphic>
          <a:graphicData uri="http://schemas.openxmlformats.org/drawingml/2006/table">
            <a:tbl>
              <a:tblPr firstRow="1" bandRow="1">
                <a:tableStyleId>{F5AB1C69-6EDB-4FF4-983F-18BD219EF322}</a:tableStyleId>
              </a:tblPr>
              <a:tblGrid>
                <a:gridCol w="1447800">
                  <a:extLst>
                    <a:ext uri="{9D8B030D-6E8A-4147-A177-3AD203B41FA5}">
                      <a16:colId xmlns:a16="http://schemas.microsoft.com/office/drawing/2014/main" xmlns="" val="20000"/>
                    </a:ext>
                  </a:extLst>
                </a:gridCol>
                <a:gridCol w="1143000">
                  <a:extLst>
                    <a:ext uri="{9D8B030D-6E8A-4147-A177-3AD203B41FA5}">
                      <a16:colId xmlns:a16="http://schemas.microsoft.com/office/drawing/2014/main" xmlns="" val="20001"/>
                    </a:ext>
                  </a:extLst>
                </a:gridCol>
                <a:gridCol w="1600200">
                  <a:extLst>
                    <a:ext uri="{9D8B030D-6E8A-4147-A177-3AD203B41FA5}">
                      <a16:colId xmlns:a16="http://schemas.microsoft.com/office/drawing/2014/main" xmlns="" val="20002"/>
                    </a:ext>
                  </a:extLst>
                </a:gridCol>
                <a:gridCol w="1066800">
                  <a:extLst>
                    <a:ext uri="{9D8B030D-6E8A-4147-A177-3AD203B41FA5}">
                      <a16:colId xmlns:a16="http://schemas.microsoft.com/office/drawing/2014/main" xmlns="" val="20003"/>
                    </a:ext>
                  </a:extLst>
                </a:gridCol>
                <a:gridCol w="1981200">
                  <a:extLst>
                    <a:ext uri="{9D8B030D-6E8A-4147-A177-3AD203B41FA5}">
                      <a16:colId xmlns:a16="http://schemas.microsoft.com/office/drawing/2014/main" xmlns="" val="20004"/>
                    </a:ext>
                  </a:extLst>
                </a:gridCol>
              </a:tblGrid>
              <a:tr h="275452">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n-lt"/>
                          <a:ea typeface="Times New Roman"/>
                          <a:cs typeface="Arial"/>
                        </a:rPr>
                        <a:t>Tony </a:t>
                      </a:r>
                      <a:r>
                        <a:rPr lang="en-US" altLang="zh-CN" sz="1200" kern="1200" dirty="0" err="1" smtClean="0">
                          <a:solidFill>
                            <a:schemeClr val="dk1"/>
                          </a:solidFill>
                          <a:latin typeface="+mn-lt"/>
                          <a:ea typeface="Times New Roman"/>
                          <a:cs typeface="Arial"/>
                        </a:rPr>
                        <a:t>Zeng</a:t>
                      </a:r>
                      <a:endParaRPr lang="en-US" altLang="zh-CN" sz="1200" kern="1200" dirty="0" smtClean="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Huawei</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gridSpan="2">
                  <a:txBody>
                    <a:bodyPr/>
                    <a:lstStyle/>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hMerge="1">
                  <a:txBody>
                    <a:bodyPr/>
                    <a:lstStyle/>
                    <a:p>
                      <a:pPr marL="0" marR="0" algn="ctr">
                        <a:spcBef>
                          <a:spcPts val="0"/>
                        </a:spcBef>
                        <a:spcAft>
                          <a:spcPts val="0"/>
                        </a:spcAft>
                      </a:pPr>
                      <a:endParaRPr lang="en-US" sz="1200" b="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E" sz="1200" dirty="0" smtClean="0"/>
                        <a:t>tony.zengyan@huawei.com</a:t>
                      </a:r>
                      <a:endParaRPr lang="en-IE"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3657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altLang="zh-CN" sz="1200" kern="1200" dirty="0" smtClean="0">
                          <a:solidFill>
                            <a:schemeClr val="dk1"/>
                          </a:solidFill>
                          <a:latin typeface="+mn-lt"/>
                          <a:cs typeface="Arial"/>
                        </a:rPr>
                        <a:t>Eric</a:t>
                      </a:r>
                      <a:r>
                        <a:rPr lang="en-IE" altLang="zh-CN" sz="1200" kern="1200" baseline="0" dirty="0" smtClean="0">
                          <a:solidFill>
                            <a:schemeClr val="dk1"/>
                          </a:solidFill>
                          <a:latin typeface="+mn-lt"/>
                          <a:cs typeface="Arial"/>
                        </a:rPr>
                        <a:t> </a:t>
                      </a:r>
                      <a:r>
                        <a:rPr lang="en-IE" altLang="zh-CN" sz="1200" kern="1200" baseline="0" dirty="0" smtClean="0">
                          <a:solidFill>
                            <a:schemeClr val="dk1"/>
                          </a:solidFill>
                          <a:latin typeface="+mn-lt"/>
                          <a:cs typeface="Arial"/>
                        </a:rPr>
                        <a:t>Wang</a:t>
                      </a:r>
                      <a:endParaRPr lang="en-IE" altLang="zh-CN" sz="1200" kern="1200" dirty="0" smtClean="0">
                        <a:solidFill>
                          <a:schemeClr val="dk1"/>
                        </a:solidFill>
                        <a:latin typeface="+mn-lt"/>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vMerge="1">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E"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26336">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dk1"/>
                          </a:solidFill>
                          <a:latin typeface="+mn-lt"/>
                          <a:ea typeface="Times New Roman"/>
                          <a:cs typeface="Arial"/>
                        </a:rPr>
                        <a:t>Yanbo</a:t>
                      </a:r>
                      <a:r>
                        <a:rPr lang="en-US" altLang="zh-CN" sz="1200" kern="1200" dirty="0" smtClean="0">
                          <a:solidFill>
                            <a:schemeClr val="dk1"/>
                          </a:solidFill>
                          <a:latin typeface="+mn-lt"/>
                          <a:ea typeface="Times New Roman"/>
                          <a:cs typeface="Arial"/>
                        </a:rPr>
                        <a:t> </a:t>
                      </a:r>
                      <a:r>
                        <a:rPr lang="en-US" altLang="zh-CN" sz="1200" kern="1200" dirty="0" smtClean="0">
                          <a:solidFill>
                            <a:schemeClr val="dk1"/>
                          </a:solidFill>
                          <a:latin typeface="+mn-lt"/>
                          <a:ea typeface="Times New Roman"/>
                          <a:cs typeface="Arial"/>
                        </a:rPr>
                        <a:t>Zhao</a:t>
                      </a:r>
                      <a:endParaRPr lang="en-US" altLang="zh-CN" sz="1200" kern="1200" dirty="0" smtClean="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E"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0">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rowSpan="2">
                  <a:txBody>
                    <a:bodyPr/>
                    <a:lstStyle/>
                    <a:p>
                      <a:endParaRPr 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7616">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altLang="zh-CN" sz="1200" kern="1200" dirty="0" err="1" smtClean="0">
                          <a:solidFill>
                            <a:schemeClr val="dk1"/>
                          </a:solidFill>
                          <a:latin typeface="+mn-lt"/>
                          <a:ea typeface="Times New Roman"/>
                          <a:cs typeface="Arial"/>
                        </a:rPr>
                        <a:t>Xiaoshu</a:t>
                      </a:r>
                      <a:r>
                        <a:rPr lang="en-IE" altLang="zh-CN" sz="1200" kern="1200" dirty="0" smtClean="0">
                          <a:solidFill>
                            <a:schemeClr val="dk1"/>
                          </a:solidFill>
                          <a:latin typeface="+mn-lt"/>
                          <a:ea typeface="Times New Roman"/>
                          <a:cs typeface="Arial"/>
                        </a:rPr>
                        <a:t> Si</a:t>
                      </a:r>
                    </a:p>
                    <a:p>
                      <a:pPr algn="ctr"/>
                      <a:endParaRPr lang="en-IE" sz="1200" kern="1200" dirty="0">
                        <a:solidFill>
                          <a:schemeClr val="dk1"/>
                        </a:solidFill>
                        <a:latin typeface="+mn-lt"/>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IE"/>
                    </a:p>
                  </a:txBody>
                  <a:tcPr/>
                </a:tc>
                <a:tc gridSpan="2" vMerge="1">
                  <a:txBody>
                    <a:bodyPr/>
                    <a:lstStyle/>
                    <a:p>
                      <a:endParaRPr lang="en-IE"/>
                    </a:p>
                  </a:txBody>
                  <a:tcPr/>
                </a:tc>
                <a:tc hMerge="1" vMerge="1">
                  <a:txBody>
                    <a:bodyPr/>
                    <a:lstStyle/>
                    <a:p>
                      <a:endParaRPr lang="en-IE"/>
                    </a:p>
                  </a:txBody>
                  <a:tcPr/>
                </a:tc>
                <a:tc vMerge="1">
                  <a:txBody>
                    <a:bodyPr/>
                    <a:lstStyle/>
                    <a:p>
                      <a:endParaRPr lang="en-IE"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00757559"/>
                  </a:ext>
                </a:extLst>
              </a:tr>
              <a:tr h="121368">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rowSpan="2">
                  <a:txBody>
                    <a:bodyPr/>
                    <a:lstStyle/>
                    <a:p>
                      <a:endParaRPr 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74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pPr marL="0" marR="0" algn="ctr">
                        <a:spcBef>
                          <a:spcPts val="0"/>
                        </a:spcBef>
                        <a:spcAft>
                          <a:spcPts val="0"/>
                        </a:spcAft>
                      </a:pPr>
                      <a:endParaRPr lang="en-US" sz="1200" b="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i="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946268301"/>
                  </a:ext>
                </a:extLst>
              </a:tr>
            </a:tbl>
          </a:graphicData>
        </a:graphic>
      </p:graphicFrame>
      <p:sp>
        <p:nvSpPr>
          <p:cNvPr id="11" name="Slide Number Placeholder 4">
            <a:extLst>
              <a:ext uri="{FF2B5EF4-FFF2-40B4-BE49-F238E27FC236}">
                <a16:creationId xmlns:a16="http://schemas.microsoft.com/office/drawing/2014/main" xmlns="" id="{48AB42DA-D2AC-44AF-9B6D-E997C5EBB3A8}"/>
              </a:ext>
            </a:extLst>
          </p:cNvPr>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1</a:t>
            </a:fld>
            <a:endParaRPr lang="en-US" dirty="0"/>
          </a:p>
        </p:txBody>
      </p:sp>
      <p:sp>
        <p:nvSpPr>
          <p:cNvPr id="12" name="Footer Placeholder 4">
            <a:extLst>
              <a:ext uri="{FF2B5EF4-FFF2-40B4-BE49-F238E27FC236}">
                <a16:creationId xmlns:a16="http://schemas.microsoft.com/office/drawing/2014/main" xmlns="" id="{830F88CD-2008-4AAA-979D-C5BBFC99C32B}"/>
              </a:ext>
            </a:extLst>
          </p:cNvPr>
          <p:cNvSpPr>
            <a:spLocks noGrp="1"/>
          </p:cNvSpPr>
          <p:nvPr>
            <p:ph type="ftr" idx="14"/>
          </p:nvPr>
        </p:nvSpPr>
        <p:spPr>
          <a:xfrm>
            <a:off x="5357818" y="6475413"/>
            <a:ext cx="3184520" cy="18097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mtClean="0">
                <a:latin typeface="Times New Roman" pitchFamily="18" charset="0"/>
                <a:ea typeface="+mn-ea"/>
                <a:cs typeface="+mn-cs"/>
              </a:rPr>
              <a:t> Tony Zeng, Huawei</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26" name="日期占位符 5"/>
          <p:cNvSpPr>
            <a:spLocks noGrp="1"/>
          </p:cNvSpPr>
          <p:nvPr>
            <p:ph type="dt" idx="15"/>
          </p:nvPr>
        </p:nvSpPr>
        <p:spPr>
          <a:xfrm>
            <a:off x="696912" y="333375"/>
            <a:ext cx="1874823" cy="273050"/>
          </a:xfrm>
        </p:spPr>
        <p:txBody>
          <a:bodyPr/>
          <a:lstStyle/>
          <a:p>
            <a:r>
              <a:rPr lang="en-US" dirty="0" smtClean="0"/>
              <a:t>September 2019</a:t>
            </a:r>
            <a:endParaRPr lang="en-GB" dirty="0"/>
          </a:p>
        </p:txBody>
      </p:sp>
    </p:spTree>
    <p:extLst>
      <p:ext uri="{BB962C8B-B14F-4D97-AF65-F5344CB8AC3E}">
        <p14:creationId xmlns:p14="http://schemas.microsoft.com/office/powerpoint/2010/main" val="3882957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Example in multi-band for low latency queues</a:t>
            </a:r>
            <a:endParaRPr lang="zh-CN" altLang="en-US" sz="28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smtClean="0"/>
              <a:t>Tony Zeng, Huawei</a:t>
            </a:r>
            <a:endParaRPr lang="en-GB" dirty="0"/>
          </a:p>
        </p:txBody>
      </p:sp>
      <p:sp>
        <p:nvSpPr>
          <p:cNvPr id="6" name="日期占位符 5"/>
          <p:cNvSpPr>
            <a:spLocks noGrp="1"/>
          </p:cNvSpPr>
          <p:nvPr>
            <p:ph type="dt" idx="15"/>
          </p:nvPr>
        </p:nvSpPr>
        <p:spPr/>
        <p:txBody>
          <a:bodyPr/>
          <a:lstStyle/>
          <a:p>
            <a:r>
              <a:rPr lang="en-US" dirty="0" smtClean="0"/>
              <a:t>September 2019</a:t>
            </a:r>
            <a:endParaRPr lang="en-GB" dirty="0"/>
          </a:p>
        </p:txBody>
      </p:sp>
      <p:sp>
        <p:nvSpPr>
          <p:cNvPr id="66" name="文本框 65"/>
          <p:cNvSpPr txBox="1"/>
          <p:nvPr/>
        </p:nvSpPr>
        <p:spPr>
          <a:xfrm>
            <a:off x="140800" y="3901263"/>
            <a:ext cx="4319745" cy="2492990"/>
          </a:xfrm>
          <a:prstGeom prst="rect">
            <a:avLst/>
          </a:prstGeom>
          <a:noFill/>
        </p:spPr>
        <p:txBody>
          <a:bodyPr wrap="square" rtlCol="0">
            <a:spAutoFit/>
          </a:bodyPr>
          <a:lstStyle/>
          <a:p>
            <a:pPr marL="171450" indent="-171450">
              <a:buFont typeface="Arial" panose="020B0604020202020204" pitchFamily="34" charset="0"/>
              <a:buChar char="•"/>
            </a:pPr>
            <a:r>
              <a:rPr lang="en-US" altLang="zh-CN" sz="1200" dirty="0" err="1" smtClean="0">
                <a:solidFill>
                  <a:schemeClr val="tx1"/>
                </a:solidFill>
              </a:rPr>
              <a:t>QoS</a:t>
            </a:r>
            <a:r>
              <a:rPr lang="en-US" altLang="zh-CN" sz="1200" dirty="0" smtClean="0">
                <a:solidFill>
                  <a:schemeClr val="tx1"/>
                </a:solidFill>
              </a:rPr>
              <a:t> #1~m are low latency (e.g., &lt;= x </a:t>
            </a:r>
            <a:r>
              <a:rPr lang="en-US" altLang="zh-CN" sz="1200" dirty="0" err="1" smtClean="0">
                <a:solidFill>
                  <a:schemeClr val="tx1"/>
                </a:solidFill>
              </a:rPr>
              <a:t>ms</a:t>
            </a:r>
            <a:r>
              <a:rPr lang="en-US" altLang="zh-CN" sz="1200" dirty="0" smtClean="0">
                <a:solidFill>
                  <a:schemeClr val="tx1"/>
                </a:solidFill>
              </a:rPr>
              <a:t> budget from </a:t>
            </a:r>
            <a:r>
              <a:rPr lang="en-US" altLang="zh-CN" sz="1200" dirty="0" err="1" smtClean="0">
                <a:solidFill>
                  <a:schemeClr val="tx1"/>
                </a:solidFill>
              </a:rPr>
              <a:t>Tx</a:t>
            </a:r>
            <a:r>
              <a:rPr lang="en-US" altLang="zh-CN" sz="1200" dirty="0" smtClean="0">
                <a:solidFill>
                  <a:schemeClr val="tx1"/>
                </a:solidFill>
              </a:rPr>
              <a:t> to Rx) required streams</a:t>
            </a:r>
          </a:p>
          <a:p>
            <a:pPr marL="171450" indent="-171450">
              <a:buFont typeface="Arial" panose="020B0604020202020204" pitchFamily="34" charset="0"/>
              <a:buChar char="•"/>
            </a:pPr>
            <a:r>
              <a:rPr lang="en-US" altLang="zh-CN" sz="1200" dirty="0" smtClean="0">
                <a:solidFill>
                  <a:schemeClr val="tx1"/>
                </a:solidFill>
              </a:rPr>
              <a:t>The x </a:t>
            </a:r>
            <a:r>
              <a:rPr lang="en-US" altLang="zh-CN" sz="1200" dirty="0" err="1" smtClean="0">
                <a:solidFill>
                  <a:schemeClr val="tx1"/>
                </a:solidFill>
              </a:rPr>
              <a:t>ms</a:t>
            </a:r>
            <a:r>
              <a:rPr lang="en-US" altLang="zh-CN" sz="1200" dirty="0" smtClean="0">
                <a:solidFill>
                  <a:schemeClr val="tx1"/>
                </a:solidFill>
              </a:rPr>
              <a:t> latency is longer than the typical value of the round-trip latency (e.g., the mean value of the round-trip latency)</a:t>
            </a:r>
          </a:p>
          <a:p>
            <a:pPr marL="171450" indent="-171450">
              <a:buFont typeface="Arial" panose="020B0604020202020204" pitchFamily="34" charset="0"/>
              <a:buChar char="•"/>
            </a:pPr>
            <a:r>
              <a:rPr lang="en-US" altLang="zh-CN" sz="1200" dirty="0" smtClean="0">
                <a:solidFill>
                  <a:schemeClr val="tx1"/>
                </a:solidFill>
              </a:rPr>
              <a:t>Apply retransmission based on ACK for this Class is meaningless because the first RTX will probably exceed x </a:t>
            </a:r>
            <a:r>
              <a:rPr lang="en-US" altLang="zh-CN" sz="1200" dirty="0" err="1" smtClean="0">
                <a:solidFill>
                  <a:schemeClr val="tx1"/>
                </a:solidFill>
              </a:rPr>
              <a:t>ms</a:t>
            </a:r>
            <a:endParaRPr lang="en-US" altLang="zh-CN" sz="1200" dirty="0" smtClean="0">
              <a:solidFill>
                <a:schemeClr val="tx1"/>
              </a:solidFill>
            </a:endParaRPr>
          </a:p>
          <a:p>
            <a:pPr marL="171450" indent="-171450">
              <a:buFont typeface="Arial" panose="020B0604020202020204" pitchFamily="34" charset="0"/>
              <a:buChar char="•"/>
            </a:pPr>
            <a:r>
              <a:rPr lang="en-US" altLang="zh-CN" sz="1200" dirty="0" smtClean="0">
                <a:solidFill>
                  <a:schemeClr val="tx1"/>
                </a:solidFill>
              </a:rPr>
              <a:t>The streams in this Class </a:t>
            </a:r>
            <a:r>
              <a:rPr lang="en-US" altLang="zh-CN" sz="1200" dirty="0" smtClean="0">
                <a:solidFill>
                  <a:srgbClr val="FF0000"/>
                </a:solidFill>
              </a:rPr>
              <a:t>MUST</a:t>
            </a:r>
            <a:r>
              <a:rPr lang="en-US" altLang="zh-CN" sz="1200" dirty="0" smtClean="0">
                <a:solidFill>
                  <a:schemeClr val="tx1"/>
                </a:solidFill>
              </a:rPr>
              <a:t> be auto repeated by the transmitter </a:t>
            </a:r>
            <a:r>
              <a:rPr lang="en-US" altLang="zh-CN" sz="1200" dirty="0" smtClean="0">
                <a:solidFill>
                  <a:srgbClr val="FF0000"/>
                </a:solidFill>
              </a:rPr>
              <a:t>at </a:t>
            </a:r>
            <a:r>
              <a:rPr lang="en-US" altLang="zh-CN" sz="1200" dirty="0">
                <a:solidFill>
                  <a:srgbClr val="FF0000"/>
                </a:solidFill>
              </a:rPr>
              <a:t>N</a:t>
            </a:r>
            <a:r>
              <a:rPr lang="en-US" altLang="zh-CN" sz="1200" dirty="0" smtClean="0">
                <a:solidFill>
                  <a:srgbClr val="FF0000"/>
                </a:solidFill>
              </a:rPr>
              <a:t> times in total (where N is configured)</a:t>
            </a:r>
          </a:p>
          <a:p>
            <a:pPr marL="914400" lvl="1" indent="-171450">
              <a:buFont typeface="Arial" panose="020B0604020202020204" pitchFamily="34" charset="0"/>
              <a:buChar char="•"/>
            </a:pPr>
            <a:r>
              <a:rPr lang="en-US" altLang="zh-CN" sz="1200" dirty="0" smtClean="0">
                <a:solidFill>
                  <a:schemeClr val="tx1"/>
                </a:solidFill>
              </a:rPr>
              <a:t>The transmitter may conduct the “last chance” transmission to increase gain form the time diversity</a:t>
            </a:r>
          </a:p>
          <a:p>
            <a:pPr marL="171450" indent="-171450">
              <a:buFont typeface="Arial" panose="020B0604020202020204" pitchFamily="34" charset="0"/>
              <a:buChar char="•"/>
            </a:pPr>
            <a:r>
              <a:rPr lang="en-US" altLang="zh-CN" sz="1200" dirty="0" smtClean="0">
                <a:solidFill>
                  <a:schemeClr val="tx1"/>
                </a:solidFill>
              </a:rPr>
              <a:t>The receiver should not ACK the packets in this AR path (unless it has special reason to do so).</a:t>
            </a:r>
          </a:p>
          <a:p>
            <a:pPr marL="171450" indent="-171450">
              <a:buFont typeface="Arial" panose="020B0604020202020204" pitchFamily="34" charset="0"/>
              <a:buChar char="•"/>
            </a:pPr>
            <a:r>
              <a:rPr lang="en-US" altLang="zh-CN" sz="1200" dirty="0" smtClean="0">
                <a:solidFill>
                  <a:schemeClr val="tx1"/>
                </a:solidFill>
              </a:rPr>
              <a:t>The transmitter shall not resend the packets that are </a:t>
            </a:r>
            <a:r>
              <a:rPr lang="en-US" altLang="zh-CN" sz="1200" dirty="0" err="1" smtClean="0">
                <a:solidFill>
                  <a:schemeClr val="tx1"/>
                </a:solidFill>
              </a:rPr>
              <a:t>ACKed</a:t>
            </a:r>
            <a:r>
              <a:rPr lang="en-US" altLang="zh-CN" sz="1200" dirty="0" smtClean="0">
                <a:solidFill>
                  <a:schemeClr val="tx1"/>
                </a:solidFill>
              </a:rPr>
              <a:t>.</a:t>
            </a:r>
            <a:endParaRPr lang="zh-CN" altLang="en-US" sz="1200" dirty="0">
              <a:solidFill>
                <a:schemeClr val="tx1"/>
              </a:solidFill>
            </a:endParaRPr>
          </a:p>
        </p:txBody>
      </p:sp>
      <p:sp>
        <p:nvSpPr>
          <p:cNvPr id="69" name="文本框 68"/>
          <p:cNvSpPr txBox="1"/>
          <p:nvPr/>
        </p:nvSpPr>
        <p:spPr>
          <a:xfrm>
            <a:off x="4627967" y="3901263"/>
            <a:ext cx="4319745" cy="1569660"/>
          </a:xfrm>
          <a:prstGeom prst="rect">
            <a:avLst/>
          </a:prstGeom>
          <a:noFill/>
        </p:spPr>
        <p:txBody>
          <a:bodyPr wrap="square" rtlCol="0">
            <a:spAutoFit/>
          </a:bodyPr>
          <a:lstStyle/>
          <a:p>
            <a:pPr marL="171450" indent="-171450">
              <a:buFont typeface="Arial" panose="020B0604020202020204" pitchFamily="34" charset="0"/>
              <a:buChar char="•"/>
            </a:pPr>
            <a:r>
              <a:rPr lang="en-US" altLang="zh-CN" sz="1200" dirty="0" err="1" smtClean="0">
                <a:solidFill>
                  <a:schemeClr val="tx1"/>
                </a:solidFill>
              </a:rPr>
              <a:t>QoS</a:t>
            </a:r>
            <a:r>
              <a:rPr lang="en-US" altLang="zh-CN" sz="1200" dirty="0" smtClean="0">
                <a:solidFill>
                  <a:schemeClr val="tx1"/>
                </a:solidFill>
              </a:rPr>
              <a:t> #m+1~n are normal latency (e.g. &gt; y </a:t>
            </a:r>
            <a:r>
              <a:rPr lang="en-US" altLang="zh-CN" sz="1200" dirty="0" err="1" smtClean="0">
                <a:solidFill>
                  <a:schemeClr val="tx1"/>
                </a:solidFill>
              </a:rPr>
              <a:t>ms</a:t>
            </a:r>
            <a:r>
              <a:rPr lang="en-US" altLang="zh-CN" sz="1200" dirty="0" smtClean="0">
                <a:solidFill>
                  <a:schemeClr val="tx1"/>
                </a:solidFill>
              </a:rPr>
              <a:t> budget from </a:t>
            </a:r>
            <a:r>
              <a:rPr lang="en-US" altLang="zh-CN" sz="1200" dirty="0" err="1" smtClean="0">
                <a:solidFill>
                  <a:schemeClr val="tx1"/>
                </a:solidFill>
              </a:rPr>
              <a:t>Tx</a:t>
            </a:r>
            <a:r>
              <a:rPr lang="en-US" altLang="zh-CN" sz="1200" dirty="0" smtClean="0">
                <a:solidFill>
                  <a:schemeClr val="tx1"/>
                </a:solidFill>
              </a:rPr>
              <a:t> to Rx) required streams</a:t>
            </a:r>
          </a:p>
          <a:p>
            <a:pPr marL="171450" indent="-171450">
              <a:buFont typeface="Arial" panose="020B0604020202020204" pitchFamily="34" charset="0"/>
              <a:buChar char="•"/>
            </a:pPr>
            <a:r>
              <a:rPr lang="en-US" altLang="zh-CN" sz="1200" dirty="0" smtClean="0">
                <a:solidFill>
                  <a:schemeClr val="tx1"/>
                </a:solidFill>
              </a:rPr>
              <a:t>The ACK is expected to be received in less than y </a:t>
            </a:r>
            <a:r>
              <a:rPr lang="en-US" altLang="zh-CN" sz="1200" dirty="0" err="1" smtClean="0">
                <a:solidFill>
                  <a:schemeClr val="tx1"/>
                </a:solidFill>
              </a:rPr>
              <a:t>ms</a:t>
            </a:r>
            <a:r>
              <a:rPr lang="en-US" altLang="zh-CN" sz="1200" dirty="0" smtClean="0">
                <a:solidFill>
                  <a:schemeClr val="tx1"/>
                </a:solidFill>
              </a:rPr>
              <a:t> in statistic aspect (e.g. with respect to the mean value)</a:t>
            </a:r>
          </a:p>
          <a:p>
            <a:pPr marL="171450" indent="-171450">
              <a:buFont typeface="Arial" panose="020B0604020202020204" pitchFamily="34" charset="0"/>
              <a:buChar char="•"/>
            </a:pPr>
            <a:r>
              <a:rPr lang="en-US" altLang="zh-CN" sz="1200" dirty="0" smtClean="0">
                <a:solidFill>
                  <a:schemeClr val="tx1"/>
                </a:solidFill>
              </a:rPr>
              <a:t>Normal RTX based on ACK is applied</a:t>
            </a:r>
          </a:p>
          <a:p>
            <a:pPr marL="914400" lvl="1" indent="-171450">
              <a:buFont typeface="Arial" panose="020B0604020202020204" pitchFamily="34" charset="0"/>
              <a:buChar char="•"/>
            </a:pPr>
            <a:r>
              <a:rPr lang="en-US" altLang="zh-CN" sz="1200" dirty="0" smtClean="0">
                <a:solidFill>
                  <a:schemeClr val="tx1"/>
                </a:solidFill>
              </a:rPr>
              <a:t>“Last chance” auto repetition </a:t>
            </a:r>
            <a:r>
              <a:rPr lang="en-US" altLang="zh-CN" sz="1200" dirty="0" smtClean="0">
                <a:solidFill>
                  <a:srgbClr val="FF0000"/>
                </a:solidFill>
              </a:rPr>
              <a:t>MAY</a:t>
            </a:r>
            <a:r>
              <a:rPr lang="en-US" altLang="zh-CN" sz="1200" dirty="0" smtClean="0">
                <a:solidFill>
                  <a:schemeClr val="tx1"/>
                </a:solidFill>
              </a:rPr>
              <a:t> also be applied in this path to increase the reception possibility in transmitter discretion</a:t>
            </a:r>
            <a:endParaRPr lang="zh-CN" altLang="en-US" sz="1200" dirty="0">
              <a:solidFill>
                <a:schemeClr val="tx1"/>
              </a:solidFill>
            </a:endParaRPr>
          </a:p>
        </p:txBody>
      </p:sp>
      <p:grpSp>
        <p:nvGrpSpPr>
          <p:cNvPr id="38" name="组合 37"/>
          <p:cNvGrpSpPr/>
          <p:nvPr/>
        </p:nvGrpSpPr>
        <p:grpSpPr>
          <a:xfrm>
            <a:off x="152400" y="1600200"/>
            <a:ext cx="8305800" cy="2198870"/>
            <a:chOff x="152400" y="1600200"/>
            <a:chExt cx="8305800" cy="2198870"/>
          </a:xfrm>
        </p:grpSpPr>
        <p:sp>
          <p:nvSpPr>
            <p:cNvPr id="7" name="矩形 6"/>
            <p:cNvSpPr/>
            <p:nvPr/>
          </p:nvSpPr>
          <p:spPr bwMode="auto">
            <a:xfrm>
              <a:off x="2133600" y="1745614"/>
              <a:ext cx="2126644" cy="35927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Low latency </a:t>
              </a:r>
              <a:r>
                <a:rPr lang="zh-CN" altLang="en-US" sz="1200" dirty="0" smtClean="0">
                  <a:solidFill>
                    <a:schemeClr val="tx1"/>
                  </a:solidFill>
                </a:rPr>
                <a:t> </a:t>
              </a:r>
              <a:r>
                <a:rPr lang="en-US" altLang="zh-CN" sz="1200" dirty="0" smtClean="0">
                  <a:solidFill>
                    <a:schemeClr val="tx1"/>
                  </a:solidFill>
                </a:rPr>
                <a:t>Queue (modified EDCA Queue)  </a:t>
              </a:r>
              <a:endParaRPr kumimoji="0" lang="en-US" altLang="zh-CN" sz="1200" b="0" i="0" u="none" strike="noStrike" cap="none" normalizeH="0" baseline="0" dirty="0" smtClean="0">
                <a:ln>
                  <a:noFill/>
                </a:ln>
                <a:solidFill>
                  <a:schemeClr val="tx1"/>
                </a:solidFill>
                <a:effectLst/>
              </a:endParaRPr>
            </a:p>
          </p:txBody>
        </p:sp>
        <p:sp>
          <p:nvSpPr>
            <p:cNvPr id="10" name="圆角矩形 9"/>
            <p:cNvSpPr/>
            <p:nvPr/>
          </p:nvSpPr>
          <p:spPr bwMode="auto">
            <a:xfrm>
              <a:off x="2667000" y="3482109"/>
              <a:ext cx="1371600" cy="195472"/>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Link #1</a:t>
              </a:r>
              <a:endParaRPr kumimoji="0" lang="zh-CN" altLang="en-US" sz="1200" b="0" i="0" u="none" strike="noStrike" cap="none" normalizeH="0" baseline="0" dirty="0" smtClean="0">
                <a:ln>
                  <a:noFill/>
                </a:ln>
                <a:solidFill>
                  <a:schemeClr val="tx1"/>
                </a:solidFill>
                <a:effectLst/>
              </a:endParaRPr>
            </a:p>
          </p:txBody>
        </p:sp>
        <p:sp>
          <p:nvSpPr>
            <p:cNvPr id="20" name="流程图: 手动操作 19"/>
            <p:cNvSpPr/>
            <p:nvPr/>
          </p:nvSpPr>
          <p:spPr bwMode="auto">
            <a:xfrm>
              <a:off x="2514599" y="2895600"/>
              <a:ext cx="1524001" cy="152400"/>
            </a:xfrm>
            <a:prstGeom prst="flowChartManualOperat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MUX</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1" name="矩形 20"/>
            <p:cNvSpPr/>
            <p:nvPr/>
          </p:nvSpPr>
          <p:spPr bwMode="auto">
            <a:xfrm>
              <a:off x="533400" y="2362200"/>
              <a:ext cx="1371600" cy="359275"/>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AR Queue</a:t>
              </a:r>
              <a:endParaRPr kumimoji="0" lang="en-US" altLang="zh-CN" sz="1200" b="0" i="0" u="none" strike="noStrike" cap="none" normalizeH="0" baseline="0" dirty="0" smtClean="0">
                <a:ln>
                  <a:noFill/>
                </a:ln>
                <a:solidFill>
                  <a:schemeClr val="tx1"/>
                </a:solidFill>
                <a:effectLst/>
              </a:endParaRPr>
            </a:p>
          </p:txBody>
        </p:sp>
        <p:cxnSp>
          <p:nvCxnSpPr>
            <p:cNvPr id="42" name="直接箭头连接符 41"/>
            <p:cNvCxnSpPr/>
            <p:nvPr/>
          </p:nvCxnSpPr>
          <p:spPr bwMode="auto">
            <a:xfrm>
              <a:off x="3564000" y="2106000"/>
              <a:ext cx="0" cy="792000"/>
            </a:xfrm>
            <a:prstGeom prst="straightConnector1">
              <a:avLst/>
            </a:prstGeom>
            <a:noFill/>
            <a:ln w="9525" cap="flat" cmpd="sng" algn="ctr">
              <a:solidFill>
                <a:schemeClr val="tx1"/>
              </a:solidFill>
              <a:prstDash val="solid"/>
              <a:round/>
              <a:headEnd type="none" w="med" len="med"/>
              <a:tailEnd type="triangle"/>
            </a:ln>
            <a:effectLst/>
          </p:spPr>
        </p:cxnSp>
        <p:cxnSp>
          <p:nvCxnSpPr>
            <p:cNvPr id="46" name="直接箭头连接符 45"/>
            <p:cNvCxnSpPr/>
            <p:nvPr/>
          </p:nvCxnSpPr>
          <p:spPr bwMode="auto">
            <a:xfrm>
              <a:off x="3276600" y="3048000"/>
              <a:ext cx="0" cy="432000"/>
            </a:xfrm>
            <a:prstGeom prst="straightConnector1">
              <a:avLst/>
            </a:prstGeom>
            <a:noFill/>
            <a:ln w="9525" cap="flat" cmpd="sng" algn="ctr">
              <a:solidFill>
                <a:schemeClr val="tx1"/>
              </a:solidFill>
              <a:prstDash val="solid"/>
              <a:round/>
              <a:headEnd type="none" w="med" len="med"/>
              <a:tailEnd type="triangle"/>
            </a:ln>
            <a:effectLst/>
          </p:spPr>
        </p:cxnSp>
        <p:sp>
          <p:nvSpPr>
            <p:cNvPr id="50" name="矩形 49"/>
            <p:cNvSpPr/>
            <p:nvPr/>
          </p:nvSpPr>
          <p:spPr bwMode="auto">
            <a:xfrm flipH="1">
              <a:off x="4832750" y="1745614"/>
              <a:ext cx="2253850" cy="35927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Normal EDCA</a:t>
              </a:r>
              <a:r>
                <a:rPr lang="zh-CN" altLang="en-US" sz="1200" dirty="0" smtClean="0">
                  <a:solidFill>
                    <a:schemeClr val="tx1"/>
                  </a:solidFill>
                </a:rPr>
                <a:t> </a:t>
              </a:r>
              <a:r>
                <a:rPr lang="en-US" altLang="zh-CN" sz="1200" dirty="0" smtClean="0">
                  <a:solidFill>
                    <a:schemeClr val="tx1"/>
                  </a:solidFill>
                </a:rPr>
                <a:t>Queues</a:t>
              </a:r>
              <a:endParaRPr kumimoji="0" lang="en-US" altLang="zh-CN" sz="1200" b="0" i="0" u="none" strike="noStrike" cap="none" normalizeH="0" baseline="0" dirty="0" smtClean="0">
                <a:ln>
                  <a:noFill/>
                </a:ln>
                <a:solidFill>
                  <a:schemeClr val="tx1"/>
                </a:solidFill>
                <a:effectLst/>
              </a:endParaRPr>
            </a:p>
          </p:txBody>
        </p:sp>
        <p:sp>
          <p:nvSpPr>
            <p:cNvPr id="51" name="圆角矩形 50"/>
            <p:cNvSpPr/>
            <p:nvPr/>
          </p:nvSpPr>
          <p:spPr bwMode="auto">
            <a:xfrm flipH="1">
              <a:off x="4876588" y="3482109"/>
              <a:ext cx="1371600" cy="195472"/>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Link #2</a:t>
              </a:r>
              <a:endParaRPr kumimoji="0" lang="zh-CN" altLang="en-US" sz="1200" b="0" i="0" u="none" strike="noStrike" cap="none" normalizeH="0" baseline="0" dirty="0" smtClean="0">
                <a:ln>
                  <a:noFill/>
                </a:ln>
                <a:solidFill>
                  <a:schemeClr val="tx1"/>
                </a:solidFill>
                <a:effectLst/>
              </a:endParaRPr>
            </a:p>
          </p:txBody>
        </p:sp>
        <p:sp>
          <p:nvSpPr>
            <p:cNvPr id="52" name="流程图: 手动操作 51"/>
            <p:cNvSpPr/>
            <p:nvPr/>
          </p:nvSpPr>
          <p:spPr bwMode="auto">
            <a:xfrm flipH="1">
              <a:off x="4876800" y="2895600"/>
              <a:ext cx="1219200" cy="152400"/>
            </a:xfrm>
            <a:prstGeom prst="flowChartManualOperat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MUX</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53" name="矩形 52"/>
            <p:cNvSpPr/>
            <p:nvPr/>
          </p:nvSpPr>
          <p:spPr bwMode="auto">
            <a:xfrm flipH="1">
              <a:off x="7086600" y="2362200"/>
              <a:ext cx="1371600" cy="359275"/>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RTX Queue</a:t>
              </a:r>
              <a:endParaRPr kumimoji="0" lang="en-US" altLang="zh-CN" sz="1200" b="0" i="0" u="none" strike="noStrike" cap="none" normalizeH="0" baseline="0" dirty="0" smtClean="0">
                <a:ln>
                  <a:noFill/>
                </a:ln>
                <a:solidFill>
                  <a:schemeClr val="tx1"/>
                </a:solidFill>
                <a:effectLst/>
              </a:endParaRPr>
            </a:p>
          </p:txBody>
        </p:sp>
        <p:cxnSp>
          <p:nvCxnSpPr>
            <p:cNvPr id="56" name="直接箭头连接符 55"/>
            <p:cNvCxnSpPr/>
            <p:nvPr/>
          </p:nvCxnSpPr>
          <p:spPr bwMode="auto">
            <a:xfrm>
              <a:off x="5181600" y="2106000"/>
              <a:ext cx="0" cy="792000"/>
            </a:xfrm>
            <a:prstGeom prst="straightConnector1">
              <a:avLst/>
            </a:prstGeom>
            <a:noFill/>
            <a:ln w="9525" cap="flat" cmpd="sng" algn="ctr">
              <a:solidFill>
                <a:schemeClr val="tx1"/>
              </a:solidFill>
              <a:prstDash val="solid"/>
              <a:round/>
              <a:headEnd type="none" w="med" len="med"/>
              <a:tailEnd type="triangle"/>
            </a:ln>
            <a:effectLst/>
          </p:spPr>
        </p:cxnSp>
        <p:cxnSp>
          <p:nvCxnSpPr>
            <p:cNvPr id="57" name="直接箭头连接符 56"/>
            <p:cNvCxnSpPr/>
            <p:nvPr/>
          </p:nvCxnSpPr>
          <p:spPr bwMode="auto">
            <a:xfrm>
              <a:off x="5486400" y="3048000"/>
              <a:ext cx="0" cy="434109"/>
            </a:xfrm>
            <a:prstGeom prst="straightConnector1">
              <a:avLst/>
            </a:prstGeom>
            <a:noFill/>
            <a:ln w="9525" cap="flat" cmpd="sng" algn="ctr">
              <a:solidFill>
                <a:schemeClr val="tx1"/>
              </a:solidFill>
              <a:prstDash val="solid"/>
              <a:round/>
              <a:headEnd type="none" w="med" len="med"/>
              <a:tailEnd type="triangle"/>
            </a:ln>
            <a:effectLst/>
          </p:spPr>
        </p:cxnSp>
        <p:sp>
          <p:nvSpPr>
            <p:cNvPr id="67" name="文本框 66"/>
            <p:cNvSpPr txBox="1"/>
            <p:nvPr/>
          </p:nvSpPr>
          <p:spPr>
            <a:xfrm>
              <a:off x="3505200" y="3124200"/>
              <a:ext cx="702436" cy="217670"/>
            </a:xfrm>
            <a:prstGeom prst="rect">
              <a:avLst/>
            </a:prstGeom>
            <a:noFill/>
          </p:spPr>
          <p:txBody>
            <a:bodyPr wrap="none" rtlCol="0">
              <a:spAutoFit/>
            </a:bodyPr>
            <a:lstStyle/>
            <a:p>
              <a:r>
                <a:rPr lang="en-US" altLang="zh-CN" sz="1200" dirty="0" smtClean="0">
                  <a:solidFill>
                    <a:srgbClr val="FF0000"/>
                  </a:solidFill>
                </a:rPr>
                <a:t>AR path</a:t>
              </a:r>
              <a:endParaRPr lang="zh-CN" altLang="en-US" sz="1200" dirty="0">
                <a:solidFill>
                  <a:srgbClr val="FF0000"/>
                </a:solidFill>
              </a:endParaRPr>
            </a:p>
          </p:txBody>
        </p:sp>
        <p:sp>
          <p:nvSpPr>
            <p:cNvPr id="68" name="文本框 67"/>
            <p:cNvSpPr txBox="1"/>
            <p:nvPr/>
          </p:nvSpPr>
          <p:spPr>
            <a:xfrm>
              <a:off x="6781800" y="3581400"/>
              <a:ext cx="787780" cy="217670"/>
            </a:xfrm>
            <a:prstGeom prst="rect">
              <a:avLst/>
            </a:prstGeom>
            <a:noFill/>
          </p:spPr>
          <p:txBody>
            <a:bodyPr wrap="none" rtlCol="0">
              <a:spAutoFit/>
            </a:bodyPr>
            <a:lstStyle/>
            <a:p>
              <a:r>
                <a:rPr lang="en-US" altLang="zh-CN" sz="1200" dirty="0" smtClean="0">
                  <a:solidFill>
                    <a:srgbClr val="FF0000"/>
                  </a:solidFill>
                </a:rPr>
                <a:t>RTX path</a:t>
              </a:r>
              <a:endParaRPr lang="zh-CN" altLang="en-US" sz="1200" dirty="0">
                <a:solidFill>
                  <a:srgbClr val="FF0000"/>
                </a:solidFill>
              </a:endParaRPr>
            </a:p>
          </p:txBody>
        </p:sp>
        <p:sp>
          <p:nvSpPr>
            <p:cNvPr id="40" name="矩形 39"/>
            <p:cNvSpPr/>
            <p:nvPr/>
          </p:nvSpPr>
          <p:spPr bwMode="auto">
            <a:xfrm>
              <a:off x="152400" y="1600200"/>
              <a:ext cx="4343400" cy="2155649"/>
            </a:xfrm>
            <a:prstGeom prst="rect">
              <a:avLst/>
            </a:prstGeom>
            <a:no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 name="矩形 40"/>
            <p:cNvSpPr/>
            <p:nvPr/>
          </p:nvSpPr>
          <p:spPr bwMode="auto">
            <a:xfrm>
              <a:off x="381000" y="3396574"/>
              <a:ext cx="1828800" cy="299396"/>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800" b="0" i="0" u="none" strike="noStrike" cap="none" normalizeH="0" baseline="0" dirty="0" smtClean="0">
                  <a:ln>
                    <a:noFill/>
                  </a:ln>
                  <a:solidFill>
                    <a:schemeClr val="tx1"/>
                  </a:solidFill>
                  <a:effectLst/>
                  <a:latin typeface="Times New Roman" pitchFamily="16" charset="0"/>
                  <a:ea typeface="MS Gothic" charset="-128"/>
                </a:rPr>
                <a:t>Low latency</a:t>
              </a:r>
              <a:r>
                <a:rPr kumimoji="0" lang="en-US" altLang="zh-CN" sz="1800" b="0" i="0" u="none" strike="noStrike" cap="none" normalizeH="0" dirty="0" smtClean="0">
                  <a:ln>
                    <a:noFill/>
                  </a:ln>
                  <a:solidFill>
                    <a:schemeClr val="tx1"/>
                  </a:solidFill>
                  <a:effectLst/>
                  <a:latin typeface="Times New Roman" pitchFamily="16" charset="0"/>
                  <a:ea typeface="MS Gothic" charset="-128"/>
                </a:rPr>
                <a:t> band</a:t>
              </a:r>
              <a:endParaRPr kumimoji="0" lang="zh-CN" altLang="en-US" sz="18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76" name="直接箭头连接符 75"/>
            <p:cNvCxnSpPr/>
            <p:nvPr/>
          </p:nvCxnSpPr>
          <p:spPr bwMode="auto">
            <a:xfrm>
              <a:off x="1295400" y="2209800"/>
              <a:ext cx="2252683" cy="0"/>
            </a:xfrm>
            <a:prstGeom prst="straightConnector1">
              <a:avLst/>
            </a:prstGeom>
            <a:noFill/>
            <a:ln w="9525" cap="flat" cmpd="sng" algn="ctr">
              <a:solidFill>
                <a:schemeClr val="tx1"/>
              </a:solidFill>
              <a:prstDash val="solid"/>
              <a:round/>
              <a:headEnd type="none" w="med" len="med"/>
              <a:tailEnd type="none"/>
            </a:ln>
            <a:effectLst/>
          </p:spPr>
        </p:cxnSp>
        <p:cxnSp>
          <p:nvCxnSpPr>
            <p:cNvPr id="78" name="直接箭头连接符 77"/>
            <p:cNvCxnSpPr/>
            <p:nvPr/>
          </p:nvCxnSpPr>
          <p:spPr bwMode="auto">
            <a:xfrm>
              <a:off x="1295400" y="2209800"/>
              <a:ext cx="0" cy="144000"/>
            </a:xfrm>
            <a:prstGeom prst="straightConnector1">
              <a:avLst/>
            </a:prstGeom>
            <a:noFill/>
            <a:ln w="9525" cap="flat" cmpd="sng" algn="ctr">
              <a:solidFill>
                <a:schemeClr val="tx1"/>
              </a:solidFill>
              <a:prstDash val="solid"/>
              <a:round/>
              <a:headEnd type="none" w="med" len="med"/>
              <a:tailEnd type="triangle"/>
            </a:ln>
            <a:effectLst/>
          </p:spPr>
        </p:cxnSp>
        <p:grpSp>
          <p:nvGrpSpPr>
            <p:cNvPr id="94" name="组合 93"/>
            <p:cNvGrpSpPr/>
            <p:nvPr/>
          </p:nvGrpSpPr>
          <p:grpSpPr>
            <a:xfrm>
              <a:off x="1905000" y="2514600"/>
              <a:ext cx="1066800" cy="396000"/>
              <a:chOff x="1905000" y="2514600"/>
              <a:chExt cx="1066800" cy="396000"/>
            </a:xfrm>
          </p:grpSpPr>
          <p:cxnSp>
            <p:nvCxnSpPr>
              <p:cNvPr id="80" name="直接箭头连接符 79"/>
              <p:cNvCxnSpPr/>
              <p:nvPr/>
            </p:nvCxnSpPr>
            <p:spPr bwMode="auto">
              <a:xfrm>
                <a:off x="1905000" y="2514600"/>
                <a:ext cx="1066800" cy="0"/>
              </a:xfrm>
              <a:prstGeom prst="straightConnector1">
                <a:avLst/>
              </a:prstGeom>
              <a:noFill/>
              <a:ln w="9525" cap="flat" cmpd="sng" algn="ctr">
                <a:solidFill>
                  <a:schemeClr val="tx1"/>
                </a:solidFill>
                <a:prstDash val="solid"/>
                <a:round/>
                <a:headEnd type="none" w="med" len="med"/>
                <a:tailEnd type="none"/>
              </a:ln>
              <a:effectLst/>
            </p:spPr>
          </p:cxnSp>
          <p:cxnSp>
            <p:nvCxnSpPr>
              <p:cNvPr id="82" name="直接箭头连接符 81"/>
              <p:cNvCxnSpPr/>
              <p:nvPr/>
            </p:nvCxnSpPr>
            <p:spPr bwMode="auto">
              <a:xfrm>
                <a:off x="2971800" y="2514600"/>
                <a:ext cx="0" cy="396000"/>
              </a:xfrm>
              <a:prstGeom prst="straightConnector1">
                <a:avLst/>
              </a:prstGeom>
              <a:noFill/>
              <a:ln w="9525" cap="flat" cmpd="sng" algn="ctr">
                <a:solidFill>
                  <a:schemeClr val="tx1"/>
                </a:solidFill>
                <a:prstDash val="solid"/>
                <a:round/>
                <a:headEnd type="none" w="med" len="med"/>
                <a:tailEnd type="triangle"/>
              </a:ln>
              <a:effectLst/>
            </p:spPr>
          </p:cxnSp>
        </p:grpSp>
        <p:grpSp>
          <p:nvGrpSpPr>
            <p:cNvPr id="114" name="组合 113"/>
            <p:cNvGrpSpPr/>
            <p:nvPr/>
          </p:nvGrpSpPr>
          <p:grpSpPr>
            <a:xfrm>
              <a:off x="5181600" y="2209800"/>
              <a:ext cx="2590800" cy="144000"/>
              <a:chOff x="5181600" y="2209800"/>
              <a:chExt cx="3048000" cy="144000"/>
            </a:xfrm>
          </p:grpSpPr>
          <p:cxnSp>
            <p:nvCxnSpPr>
              <p:cNvPr id="60" name="直接箭头连接符 59"/>
              <p:cNvCxnSpPr/>
              <p:nvPr/>
            </p:nvCxnSpPr>
            <p:spPr bwMode="auto">
              <a:xfrm>
                <a:off x="8229600" y="2209800"/>
                <a:ext cx="0" cy="144000"/>
              </a:xfrm>
              <a:prstGeom prst="straightConnector1">
                <a:avLst/>
              </a:prstGeom>
              <a:noFill/>
              <a:ln w="9525" cap="flat" cmpd="sng" algn="ctr">
                <a:solidFill>
                  <a:schemeClr val="tx1"/>
                </a:solidFill>
                <a:prstDash val="solid"/>
                <a:round/>
                <a:headEnd type="none" w="med" len="med"/>
                <a:tailEnd type="triangle"/>
              </a:ln>
              <a:effectLst/>
            </p:spPr>
          </p:cxnSp>
          <p:cxnSp>
            <p:nvCxnSpPr>
              <p:cNvPr id="89" name="直接箭头连接符 88"/>
              <p:cNvCxnSpPr/>
              <p:nvPr/>
            </p:nvCxnSpPr>
            <p:spPr bwMode="auto">
              <a:xfrm>
                <a:off x="5181600" y="2209800"/>
                <a:ext cx="3048000" cy="0"/>
              </a:xfrm>
              <a:prstGeom prst="straightConnector1">
                <a:avLst/>
              </a:prstGeom>
              <a:noFill/>
              <a:ln w="9525" cap="flat" cmpd="sng" algn="ctr">
                <a:solidFill>
                  <a:schemeClr val="tx1"/>
                </a:solidFill>
                <a:prstDash val="solid"/>
                <a:round/>
                <a:headEnd type="none" w="med" len="med"/>
                <a:tailEnd type="none"/>
              </a:ln>
              <a:effectLst/>
            </p:spPr>
          </p:cxnSp>
        </p:grpSp>
        <p:grpSp>
          <p:nvGrpSpPr>
            <p:cNvPr id="95" name="组合 94"/>
            <p:cNvGrpSpPr/>
            <p:nvPr/>
          </p:nvGrpSpPr>
          <p:grpSpPr>
            <a:xfrm flipH="1">
              <a:off x="5638800" y="2514600"/>
              <a:ext cx="1447800" cy="396000"/>
              <a:chOff x="1905000" y="2514600"/>
              <a:chExt cx="1066800" cy="396000"/>
            </a:xfrm>
          </p:grpSpPr>
          <p:cxnSp>
            <p:nvCxnSpPr>
              <p:cNvPr id="96" name="直接箭头连接符 95"/>
              <p:cNvCxnSpPr/>
              <p:nvPr/>
            </p:nvCxnSpPr>
            <p:spPr bwMode="auto">
              <a:xfrm>
                <a:off x="1905000" y="2514600"/>
                <a:ext cx="1066800" cy="0"/>
              </a:xfrm>
              <a:prstGeom prst="straightConnector1">
                <a:avLst/>
              </a:prstGeom>
              <a:noFill/>
              <a:ln w="9525" cap="flat" cmpd="sng" algn="ctr">
                <a:solidFill>
                  <a:schemeClr val="tx1"/>
                </a:solidFill>
                <a:prstDash val="solid"/>
                <a:round/>
                <a:headEnd type="none" w="med" len="med"/>
                <a:tailEnd type="none"/>
              </a:ln>
              <a:effectLst/>
            </p:spPr>
          </p:cxnSp>
          <p:cxnSp>
            <p:nvCxnSpPr>
              <p:cNvPr id="97" name="直接箭头连接符 96"/>
              <p:cNvCxnSpPr/>
              <p:nvPr/>
            </p:nvCxnSpPr>
            <p:spPr bwMode="auto">
              <a:xfrm>
                <a:off x="2971800" y="2514600"/>
                <a:ext cx="0" cy="396000"/>
              </a:xfrm>
              <a:prstGeom prst="straightConnector1">
                <a:avLst/>
              </a:prstGeom>
              <a:noFill/>
              <a:ln w="9525" cap="flat" cmpd="sng" algn="ctr">
                <a:solidFill>
                  <a:schemeClr val="tx1"/>
                </a:solidFill>
                <a:prstDash val="solid"/>
                <a:round/>
                <a:headEnd type="none" w="med" len="med"/>
                <a:tailEnd type="triangle"/>
              </a:ln>
              <a:effectLst/>
            </p:spPr>
          </p:cxnSp>
        </p:grpSp>
        <p:cxnSp>
          <p:nvCxnSpPr>
            <p:cNvPr id="103" name="直接箭头连接符 102"/>
            <p:cNvCxnSpPr/>
            <p:nvPr/>
          </p:nvCxnSpPr>
          <p:spPr bwMode="auto">
            <a:xfrm>
              <a:off x="2133600" y="2514600"/>
              <a:ext cx="0" cy="609600"/>
            </a:xfrm>
            <a:prstGeom prst="straightConnector1">
              <a:avLst/>
            </a:prstGeom>
            <a:noFill/>
            <a:ln w="9525" cap="flat" cmpd="sng" algn="ctr">
              <a:solidFill>
                <a:schemeClr val="tx1"/>
              </a:solidFill>
              <a:prstDash val="solid"/>
              <a:round/>
              <a:headEnd type="none" w="med" len="med"/>
              <a:tailEnd type="none"/>
            </a:ln>
            <a:effectLst/>
          </p:spPr>
        </p:cxnSp>
        <p:cxnSp>
          <p:nvCxnSpPr>
            <p:cNvPr id="106" name="直接箭头连接符 105"/>
            <p:cNvCxnSpPr>
              <a:endCxn id="21" idx="2"/>
            </p:cNvCxnSpPr>
            <p:nvPr/>
          </p:nvCxnSpPr>
          <p:spPr bwMode="auto">
            <a:xfrm flipV="1">
              <a:off x="1219200" y="2721475"/>
              <a:ext cx="0" cy="402725"/>
            </a:xfrm>
            <a:prstGeom prst="straightConnector1">
              <a:avLst/>
            </a:prstGeom>
            <a:noFill/>
            <a:ln w="9525" cap="flat" cmpd="sng" algn="ctr">
              <a:solidFill>
                <a:schemeClr val="tx1"/>
              </a:solidFill>
              <a:prstDash val="solid"/>
              <a:round/>
              <a:headEnd type="none" w="med" len="med"/>
              <a:tailEnd type="triangle"/>
            </a:ln>
            <a:effectLst/>
          </p:spPr>
        </p:cxnSp>
        <p:cxnSp>
          <p:nvCxnSpPr>
            <p:cNvPr id="109" name="直接箭头连接符 108"/>
            <p:cNvCxnSpPr/>
            <p:nvPr/>
          </p:nvCxnSpPr>
          <p:spPr bwMode="auto">
            <a:xfrm>
              <a:off x="1219200" y="3124200"/>
              <a:ext cx="914400" cy="0"/>
            </a:xfrm>
            <a:prstGeom prst="straightConnector1">
              <a:avLst/>
            </a:prstGeom>
            <a:noFill/>
            <a:ln w="9525" cap="flat" cmpd="sng" algn="ctr">
              <a:solidFill>
                <a:schemeClr val="tx1"/>
              </a:solidFill>
              <a:prstDash val="solid"/>
              <a:round/>
              <a:headEnd type="none" w="med" len="med"/>
              <a:tailEnd type="none"/>
            </a:ln>
            <a:effectLst/>
          </p:spPr>
        </p:cxnSp>
      </p:grpSp>
    </p:spTree>
    <p:extLst>
      <p:ext uri="{BB962C8B-B14F-4D97-AF65-F5344CB8AC3E}">
        <p14:creationId xmlns:p14="http://schemas.microsoft.com/office/powerpoint/2010/main" val="1516546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Consideration on multiple low latency queues</a:t>
            </a:r>
            <a:endParaRPr lang="zh-CN" altLang="en-US" sz="2800" dirty="0"/>
          </a:p>
        </p:txBody>
      </p:sp>
      <p:sp>
        <p:nvSpPr>
          <p:cNvPr id="3" name="内容占位符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zh-CN" sz="2000" b="0" dirty="0" smtClean="0"/>
              <a:t>Low latency streams should be classified into different low latency queues. Each queue should be specified by </a:t>
            </a:r>
            <a:r>
              <a:rPr lang="en-US" altLang="zh-CN" sz="2000" b="0" dirty="0" err="1" smtClean="0"/>
              <a:t>QoS</a:t>
            </a:r>
            <a:r>
              <a:rPr lang="en-US" altLang="zh-CN" sz="2000" b="0" dirty="0" smtClean="0"/>
              <a:t> parameters, such as </a:t>
            </a:r>
            <a:r>
              <a:rPr lang="en-US" altLang="zh-CN" sz="2000" b="0" dirty="0" err="1" smtClean="0"/>
              <a:t>Tx</a:t>
            </a:r>
            <a:r>
              <a:rPr lang="en-US" altLang="zh-CN" sz="2000" b="0" dirty="0" smtClean="0"/>
              <a:t>-to-Rx latency value. </a:t>
            </a:r>
          </a:p>
          <a:p>
            <a:pPr>
              <a:buFont typeface="Arial" panose="020B0604020202020204" pitchFamily="34" charset="0"/>
              <a:buChar char="•"/>
            </a:pPr>
            <a:r>
              <a:rPr lang="en-US" altLang="zh-CN" sz="2000" b="0" dirty="0" smtClean="0">
                <a:solidFill>
                  <a:schemeClr val="tx1"/>
                </a:solidFill>
              </a:rPr>
              <a:t>To further improve the robustness, repetition characteristics should be flexible, including repetition frequency, timing for last transmission. </a:t>
            </a:r>
          </a:p>
          <a:p>
            <a:pPr>
              <a:buFont typeface="Arial" panose="020B0604020202020204" pitchFamily="34" charset="0"/>
              <a:buChar char="•"/>
            </a:pPr>
            <a:r>
              <a:rPr lang="en-US" altLang="zh-CN" sz="2000" b="0" dirty="0" smtClean="0"/>
              <a:t>For both the AR path and RTX path, the receiver must preserve the packet order to convey them to the upper layer.</a:t>
            </a:r>
          </a:p>
          <a:p>
            <a:pPr>
              <a:buFont typeface="Arial" panose="020B0604020202020204" pitchFamily="34" charset="0"/>
              <a:buChar char="•"/>
            </a:pPr>
            <a:r>
              <a:rPr lang="en-US" altLang="zh-CN" sz="2000" b="0" dirty="0" smtClean="0"/>
              <a:t>The time stamp for the first transmission shall be kept in the further auto repetition or retransmission for the receiver to decide when to convey the packet to the upper layer.</a:t>
            </a:r>
          </a:p>
          <a:p>
            <a:pPr>
              <a:buFont typeface="Arial" panose="020B0604020202020204" pitchFamily="34" charset="0"/>
              <a:buChar char="•"/>
            </a:pPr>
            <a:r>
              <a:rPr lang="en-US" altLang="zh-CN" sz="2000" b="0" dirty="0" smtClean="0"/>
              <a:t>Buffering and re-ordering of the low latency packet are required in the receiver side. </a:t>
            </a:r>
            <a:endParaRPr lang="zh-CN" altLang="en-US" sz="2000" b="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smtClean="0"/>
              <a:t>Tony Zeng, Huawei</a:t>
            </a:r>
            <a:endParaRPr lang="en-GB" dirty="0"/>
          </a:p>
        </p:txBody>
      </p:sp>
      <p:sp>
        <p:nvSpPr>
          <p:cNvPr id="6" name="日期占位符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1363957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Advantages</a:t>
            </a:r>
            <a:endParaRPr lang="zh-CN" altLang="en-US" dirty="0"/>
          </a:p>
        </p:txBody>
      </p:sp>
      <p:sp>
        <p:nvSpPr>
          <p:cNvPr id="3" name="内容占位符 2"/>
          <p:cNvSpPr>
            <a:spLocks noGrp="1"/>
          </p:cNvSpPr>
          <p:nvPr>
            <p:ph idx="1"/>
          </p:nvPr>
        </p:nvSpPr>
        <p:spPr>
          <a:xfrm>
            <a:off x="685800" y="1981201"/>
            <a:ext cx="7770813" cy="2819399"/>
          </a:xfrm>
        </p:spPr>
        <p:txBody>
          <a:bodyPr/>
          <a:lstStyle/>
          <a:p>
            <a:pPr>
              <a:buFont typeface="Arial" panose="020B0604020202020204" pitchFamily="34" charset="0"/>
              <a:buChar char="•"/>
            </a:pPr>
            <a:r>
              <a:rPr lang="en-US" altLang="zh-CN" sz="2000" b="0" dirty="0" smtClean="0"/>
              <a:t>Low </a:t>
            </a:r>
            <a:r>
              <a:rPr lang="en-US" altLang="zh-CN" sz="2000" b="0" dirty="0" err="1" smtClean="0"/>
              <a:t>Tx</a:t>
            </a:r>
            <a:r>
              <a:rPr lang="en-US" altLang="zh-CN" sz="2000" b="0" dirty="0" smtClean="0"/>
              <a:t>-to-Rx latency queue brings better performance in latency guaranteed for time sensitive service.</a:t>
            </a:r>
          </a:p>
          <a:p>
            <a:pPr>
              <a:buFont typeface="Arial" panose="020B0604020202020204" pitchFamily="34" charset="0"/>
              <a:buChar char="•"/>
            </a:pPr>
            <a:r>
              <a:rPr lang="en-US" altLang="zh-CN" sz="2000" b="0" dirty="0" smtClean="0"/>
              <a:t>By making use multi-link operation, to arrange a link for latency sensitive service further reduce the averaging transmission time and jitter because Low latency packets needn’t compete with other packets which are not latency sensitive.</a:t>
            </a:r>
          </a:p>
          <a:p>
            <a:pPr>
              <a:buFont typeface="Arial" panose="020B0604020202020204" pitchFamily="34" charset="0"/>
              <a:buChar char="•"/>
            </a:pPr>
            <a:r>
              <a:rPr lang="en-US" altLang="zh-CN" sz="2000" b="0" dirty="0" smtClean="0"/>
              <a:t>Auto repetition enable an active and create a latency-jitter boundary for dedicated packet in specific queues.</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页脚占位符 4"/>
          <p:cNvSpPr>
            <a:spLocks noGrp="1"/>
          </p:cNvSpPr>
          <p:nvPr>
            <p:ph type="ftr" idx="14"/>
          </p:nvPr>
        </p:nvSpPr>
        <p:spPr/>
        <p:txBody>
          <a:bodyPr/>
          <a:lstStyle/>
          <a:p>
            <a:r>
              <a:rPr lang="en-GB" smtClean="0"/>
              <a:t>Tony Zeng, Huawei</a:t>
            </a:r>
            <a:endParaRPr lang="en-GB" dirty="0"/>
          </a:p>
        </p:txBody>
      </p:sp>
      <p:sp>
        <p:nvSpPr>
          <p:cNvPr id="6" name="日期占位符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148229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3" name="内容占位符 2"/>
          <p:cNvSpPr>
            <a:spLocks noGrp="1"/>
          </p:cNvSpPr>
          <p:nvPr>
            <p:ph idx="1"/>
          </p:nvPr>
        </p:nvSpPr>
        <p:spPr/>
        <p:txBody>
          <a:bodyPr/>
          <a:lstStyle/>
          <a:p>
            <a:r>
              <a:rPr lang="en-US" altLang="zh-CN" dirty="0" smtClean="0"/>
              <a:t>Do you support to specify the Auto-Repetition (AR) mode for packet transmission?</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页脚占位符 4"/>
          <p:cNvSpPr>
            <a:spLocks noGrp="1"/>
          </p:cNvSpPr>
          <p:nvPr>
            <p:ph type="ftr" idx="14"/>
          </p:nvPr>
        </p:nvSpPr>
        <p:spPr/>
        <p:txBody>
          <a:bodyPr/>
          <a:lstStyle/>
          <a:p>
            <a:r>
              <a:rPr lang="en-GB" smtClean="0"/>
              <a:t>Tony Zeng, Huawei</a:t>
            </a:r>
            <a:endParaRPr lang="en-GB" dirty="0"/>
          </a:p>
        </p:txBody>
      </p:sp>
      <p:sp>
        <p:nvSpPr>
          <p:cNvPr id="6" name="日期占位符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612211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#2</a:t>
            </a:r>
            <a:endParaRPr lang="zh-CN" altLang="en-US" dirty="0"/>
          </a:p>
        </p:txBody>
      </p:sp>
      <p:sp>
        <p:nvSpPr>
          <p:cNvPr id="3" name="内容占位符 2"/>
          <p:cNvSpPr>
            <a:spLocks noGrp="1"/>
          </p:cNvSpPr>
          <p:nvPr>
            <p:ph idx="1"/>
          </p:nvPr>
        </p:nvSpPr>
        <p:spPr/>
        <p:txBody>
          <a:bodyPr/>
          <a:lstStyle/>
          <a:p>
            <a:r>
              <a:rPr lang="en-US" altLang="zh-CN" dirty="0" smtClean="0"/>
              <a:t>Do you support that the low latency TID should be created for latency sensitive packets?</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页脚占位符 4"/>
          <p:cNvSpPr>
            <a:spLocks noGrp="1"/>
          </p:cNvSpPr>
          <p:nvPr>
            <p:ph type="ftr" idx="14"/>
          </p:nvPr>
        </p:nvSpPr>
        <p:spPr/>
        <p:txBody>
          <a:bodyPr/>
          <a:lstStyle/>
          <a:p>
            <a:r>
              <a:rPr lang="en-GB" smtClean="0"/>
              <a:t>Tony Zeng, Huawei</a:t>
            </a:r>
            <a:endParaRPr lang="en-GB" dirty="0"/>
          </a:p>
        </p:txBody>
      </p:sp>
      <p:sp>
        <p:nvSpPr>
          <p:cNvPr id="6" name="日期占位符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601205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#3</a:t>
            </a:r>
            <a:endParaRPr lang="zh-CN" altLang="en-US" dirty="0"/>
          </a:p>
        </p:txBody>
      </p:sp>
      <p:sp>
        <p:nvSpPr>
          <p:cNvPr id="3" name="内容占位符 2"/>
          <p:cNvSpPr>
            <a:spLocks noGrp="1"/>
          </p:cNvSpPr>
          <p:nvPr>
            <p:ph idx="1"/>
          </p:nvPr>
        </p:nvSpPr>
        <p:spPr/>
        <p:txBody>
          <a:bodyPr/>
          <a:lstStyle/>
          <a:p>
            <a:r>
              <a:rPr lang="en-US" altLang="zh-CN" dirty="0" smtClean="0"/>
              <a:t>Do you support that the number of repetitions in the AR mode can be configured? </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页脚占位符 4"/>
          <p:cNvSpPr>
            <a:spLocks noGrp="1"/>
          </p:cNvSpPr>
          <p:nvPr>
            <p:ph type="ftr" idx="14"/>
          </p:nvPr>
        </p:nvSpPr>
        <p:spPr/>
        <p:txBody>
          <a:bodyPr/>
          <a:lstStyle/>
          <a:p>
            <a:r>
              <a:rPr lang="en-GB" smtClean="0"/>
              <a:t>Tony Zeng, Huawei</a:t>
            </a:r>
            <a:endParaRPr lang="en-GB" dirty="0"/>
          </a:p>
        </p:txBody>
      </p:sp>
      <p:sp>
        <p:nvSpPr>
          <p:cNvPr id="6" name="日期占位符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403487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p:txBody>
          <a:bodyPr/>
          <a:lstStyle/>
          <a:p>
            <a:r>
              <a:rPr lang="en-US" altLang="zh-CN" dirty="0" smtClean="0"/>
              <a:t>References</a:t>
            </a:r>
            <a:endParaRPr lang="zh-CN" altLang="en-US" dirty="0"/>
          </a:p>
        </p:txBody>
      </p:sp>
      <p:sp>
        <p:nvSpPr>
          <p:cNvPr id="8" name="内容占位符 7"/>
          <p:cNvSpPr>
            <a:spLocks noGrp="1"/>
          </p:cNvSpPr>
          <p:nvPr>
            <p:ph idx="1"/>
          </p:nvPr>
        </p:nvSpPr>
        <p:spPr/>
        <p:txBody>
          <a:bodyPr/>
          <a:lstStyle/>
          <a:p>
            <a:r>
              <a:rPr lang="en-US" altLang="zh-CN" sz="1400" b="0" dirty="0"/>
              <a:t>[1] 	</a:t>
            </a:r>
            <a:r>
              <a:rPr lang="en-US" altLang="zh-CN" sz="1400" b="0" dirty="0" smtClean="0"/>
              <a:t> Kate </a:t>
            </a:r>
            <a:r>
              <a:rPr lang="en-US" altLang="zh-CN" sz="1400" b="0" dirty="0" err="1" smtClean="0"/>
              <a:t>Meng</a:t>
            </a:r>
            <a:r>
              <a:rPr lang="en-US" altLang="zh-CN" sz="1400" b="0" dirty="0" smtClean="0"/>
              <a:t>, “11-19-0065-06-0rta-rta-tig-summary-and-recommendations”</a:t>
            </a:r>
          </a:p>
          <a:p>
            <a:r>
              <a:rPr lang="en-US" altLang="zh-CN" sz="1400" b="0" dirty="0" smtClean="0"/>
              <a:t>[2] 	 Kate </a:t>
            </a:r>
            <a:r>
              <a:rPr lang="en-US" altLang="zh-CN" sz="1400" b="0" dirty="0" err="1" smtClean="0"/>
              <a:t>Meng</a:t>
            </a:r>
            <a:r>
              <a:rPr lang="en-US" altLang="zh-CN" sz="1400" b="0" dirty="0" smtClean="0"/>
              <a:t>, “11-19-1175-00-00be-considerations-of-new-queue-mechanisms-for-real-time-applications”,</a:t>
            </a:r>
          </a:p>
          <a:p>
            <a:endParaRPr lang="en-US" altLang="zh-CN" sz="1400" b="0" dirty="0" smtClean="0"/>
          </a:p>
          <a:p>
            <a:endParaRPr lang="en-US" altLang="zh-CN" sz="1400" b="0" dirty="0"/>
          </a:p>
        </p:txBody>
      </p:sp>
      <p:sp>
        <p:nvSpPr>
          <p:cNvPr id="6" name="灯片编号占位符 5"/>
          <p:cNvSpPr>
            <a:spLocks noGrp="1"/>
          </p:cNvSpPr>
          <p:nvPr>
            <p:ph type="sldNum" idx="12"/>
          </p:nvPr>
        </p:nvSpPr>
        <p:spPr/>
        <p:txBody>
          <a:bodyPr/>
          <a:lstStyle/>
          <a:p>
            <a:r>
              <a:rPr lang="en-GB" smtClean="0"/>
              <a:t>Slide </a:t>
            </a:r>
            <a:fld id="{DE40C9FC-4879-4F20-9ECA-A574A90476B7}" type="slidenum">
              <a:rPr lang="en-GB" smtClean="0"/>
              <a:pPr/>
              <a:t>16</a:t>
            </a:fld>
            <a:endParaRPr lang="en-GB"/>
          </a:p>
        </p:txBody>
      </p:sp>
      <p:sp>
        <p:nvSpPr>
          <p:cNvPr id="5" name="页脚占位符 4"/>
          <p:cNvSpPr>
            <a:spLocks noGrp="1"/>
          </p:cNvSpPr>
          <p:nvPr>
            <p:ph type="ftr" idx="14"/>
          </p:nvPr>
        </p:nvSpPr>
        <p:spPr/>
        <p:txBody>
          <a:bodyPr/>
          <a:lstStyle/>
          <a:p>
            <a:r>
              <a:rPr lang="en-GB" smtClean="0"/>
              <a:t>Tony Zeng, Huawei</a:t>
            </a:r>
            <a:endParaRPr lang="en-GB" dirty="0"/>
          </a:p>
        </p:txBody>
      </p:sp>
      <p:sp>
        <p:nvSpPr>
          <p:cNvPr id="4" name="日期占位符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557941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smtClean="0"/>
              <a:t>Thank you</a:t>
            </a:r>
            <a:r>
              <a:rPr lang="zh-CN" altLang="en-US" dirty="0" smtClean="0"/>
              <a:t>！</a:t>
            </a:r>
            <a:endParaRPr lang="zh-CN" altLang="en-US" dirty="0"/>
          </a:p>
        </p:txBody>
      </p:sp>
      <p:sp>
        <p:nvSpPr>
          <p:cNvPr id="4" name="日期占位符 3"/>
          <p:cNvSpPr>
            <a:spLocks noGrp="1"/>
          </p:cNvSpPr>
          <p:nvPr>
            <p:ph type="dt" idx="10"/>
          </p:nvPr>
        </p:nvSpPr>
        <p:spPr/>
        <p:txBody>
          <a:bodyPr/>
          <a:lstStyle/>
          <a:p>
            <a:r>
              <a:rPr lang="en-US" smtClean="0"/>
              <a:t>September 2019</a:t>
            </a:r>
            <a:endParaRPr lang="en-GB" dirty="0"/>
          </a:p>
        </p:txBody>
      </p:sp>
      <p:sp>
        <p:nvSpPr>
          <p:cNvPr id="5" name="页脚占位符 4"/>
          <p:cNvSpPr>
            <a:spLocks noGrp="1"/>
          </p:cNvSpPr>
          <p:nvPr>
            <p:ph type="ftr" idx="11"/>
          </p:nvPr>
        </p:nvSpPr>
        <p:spPr/>
        <p:txBody>
          <a:bodyPr/>
          <a:lstStyle/>
          <a:p>
            <a:r>
              <a:rPr lang="en-GB" smtClean="0"/>
              <a:t>Tony Zeng, Huawei</a:t>
            </a:r>
            <a:endParaRPr lang="en-GB" dirty="0"/>
          </a:p>
        </p:txBody>
      </p:sp>
      <p:sp>
        <p:nvSpPr>
          <p:cNvPr id="6" name="灯片编号占位符 5"/>
          <p:cNvSpPr>
            <a:spLocks noGrp="1"/>
          </p:cNvSpPr>
          <p:nvPr>
            <p:ph type="sldNum" idx="12"/>
          </p:nvPr>
        </p:nvSpPr>
        <p:spPr/>
        <p:txBody>
          <a:bodyPr/>
          <a:lstStyle/>
          <a:p>
            <a:r>
              <a:rPr lang="en-GB" smtClean="0"/>
              <a:t>Slide </a:t>
            </a:r>
            <a:fld id="{DE40C9FC-4879-4F20-9ECA-A574A90476B7}" type="slidenum">
              <a:rPr lang="en-GB" smtClean="0"/>
              <a:pPr/>
              <a:t>17</a:t>
            </a:fld>
            <a:endParaRPr lang="en-GB"/>
          </a:p>
        </p:txBody>
      </p:sp>
    </p:spTree>
    <p:extLst>
      <p:ext uri="{BB962C8B-B14F-4D97-AF65-F5344CB8AC3E}">
        <p14:creationId xmlns:p14="http://schemas.microsoft.com/office/powerpoint/2010/main" val="462992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normAutofit/>
          </a:bodyPr>
          <a:lstStyle/>
          <a:p>
            <a:r>
              <a:rPr lang="en-US" dirty="0" smtClean="0">
                <a:solidFill>
                  <a:schemeClr val="tx1"/>
                </a:solidFill>
              </a:rPr>
              <a:t>Abstract</a:t>
            </a:r>
            <a:endParaRPr lang="en-US" dirty="0">
              <a:solidFill>
                <a:schemeClr val="tx1"/>
              </a:solidFill>
            </a:endParaRPr>
          </a:p>
        </p:txBody>
      </p:sp>
      <p:sp>
        <p:nvSpPr>
          <p:cNvPr id="15" name="Content Placeholder 2">
            <a:extLst>
              <a:ext uri="{FF2B5EF4-FFF2-40B4-BE49-F238E27FC236}">
                <a16:creationId xmlns:a16="http://schemas.microsoft.com/office/drawing/2014/main" xmlns="" id="{100A44BF-E39A-4EBD-9005-21C413688134}"/>
              </a:ext>
            </a:extLst>
          </p:cNvPr>
          <p:cNvSpPr>
            <a:spLocks noGrp="1"/>
          </p:cNvSpPr>
          <p:nvPr>
            <p:ph idx="1"/>
          </p:nvPr>
        </p:nvSpPr>
        <p:spPr/>
        <p:txBody>
          <a:bodyPr/>
          <a:lstStyle/>
          <a:p>
            <a:pPr algn="just">
              <a:spcAft>
                <a:spcPts val="600"/>
              </a:spcAft>
              <a:buFont typeface="Arial" panose="020B0604020202020204" pitchFamily="34" charset="0"/>
              <a:buChar char="•"/>
            </a:pPr>
            <a:r>
              <a:rPr lang="en-US" altLang="ko-KR" sz="2000" b="0" dirty="0" smtClean="0">
                <a:cs typeface="Times New Roman"/>
              </a:rPr>
              <a:t>In this contribution, we introduce Auto Repetition (AR) mode which is designed dedicatedly to low latency flow in the multi-link operation.</a:t>
            </a:r>
          </a:p>
          <a:p>
            <a:pPr algn="just">
              <a:spcAft>
                <a:spcPts val="600"/>
              </a:spcAft>
              <a:buFont typeface="Arial" panose="020B0604020202020204" pitchFamily="34" charset="0"/>
              <a:buChar char="•"/>
            </a:pPr>
            <a:r>
              <a:rPr lang="en-IE" sz="2000" b="0" dirty="0">
                <a:cs typeface="Times New Roman"/>
              </a:rPr>
              <a:t>In </a:t>
            </a:r>
            <a:r>
              <a:rPr lang="en-IE" sz="2000" b="0" dirty="0" smtClean="0">
                <a:cs typeface="Times New Roman"/>
              </a:rPr>
              <a:t>the multi-link operation, for a better </a:t>
            </a:r>
            <a:r>
              <a:rPr lang="en-IE" sz="2000" b="0" dirty="0" err="1" smtClean="0">
                <a:cs typeface="Times New Roman"/>
              </a:rPr>
              <a:t>QoS</a:t>
            </a:r>
            <a:r>
              <a:rPr lang="en-IE" sz="2000" b="0" dirty="0" smtClean="0">
                <a:cs typeface="Times New Roman"/>
              </a:rPr>
              <a:t>, one link can be dedicated for streams which need low latency. </a:t>
            </a:r>
            <a:r>
              <a:rPr lang="en-US" altLang="zh-CN" sz="2000" b="0" dirty="0" smtClean="0">
                <a:cs typeface="Times New Roman"/>
              </a:rPr>
              <a:t>For such low latency streams, the link can be operated in an AR mode to guarantee a better reception possibility of the streams.</a:t>
            </a:r>
            <a:endParaRPr lang="en-IE" sz="2000" b="0" dirty="0">
              <a:cs typeface="Times New Roman"/>
            </a:endParaRPr>
          </a:p>
        </p:txBody>
      </p:sp>
      <p:sp>
        <p:nvSpPr>
          <p:cNvPr id="6" name="Slide Number Placeholder 3">
            <a:extLst>
              <a:ext uri="{FF2B5EF4-FFF2-40B4-BE49-F238E27FC236}">
                <a16:creationId xmlns:a16="http://schemas.microsoft.com/office/drawing/2014/main" xmlns="" id="{8053CA70-7E45-4E6E-A87A-DBB9195B9FD1}"/>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t>Slide </a:t>
            </a:r>
            <a:fld id="{3099D1E7-2CFE-4362-BB72-AF97192842EA}"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8" name="Footer Placeholder 4">
            <a:extLst>
              <a:ext uri="{FF2B5EF4-FFF2-40B4-BE49-F238E27FC236}">
                <a16:creationId xmlns:a16="http://schemas.microsoft.com/office/drawing/2014/main" xmlns="" id="{72541F39-0621-4138-951F-8EC2771CE1AD}"/>
              </a:ext>
            </a:extLst>
          </p:cNvPr>
          <p:cNvSpPr>
            <a:spLocks noGrp="1"/>
          </p:cNvSpPr>
          <p:nvPr>
            <p:ph type="ftr" idx="14"/>
          </p:nvPr>
        </p:nvSpPr>
        <p:spPr/>
        <p:txBody>
          <a:bodyPr/>
          <a:lstStyle/>
          <a:p>
            <a:pPr lvl="0" defTabSz="914400">
              <a:buClrTx/>
              <a:buSzTx/>
              <a:tabLst/>
              <a:defRPr/>
            </a:pPr>
            <a:r>
              <a:rPr lang="en-US" dirty="0" smtClean="0">
                <a:latin typeface="Times New Roman" pitchFamily="18" charset="0"/>
              </a:rPr>
              <a:t> </a:t>
            </a:r>
            <a:r>
              <a:rPr lang="en-US" altLang="zh-CN" dirty="0" smtClean="0">
                <a:latin typeface="Times New Roman" pitchFamily="18" charset="0"/>
              </a:rPr>
              <a:t>Tony Zeng, Huawei</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4" name="日期占位符 5"/>
          <p:cNvSpPr>
            <a:spLocks noGrp="1"/>
          </p:cNvSpPr>
          <p:nvPr>
            <p:ph type="dt" idx="15"/>
          </p:nvPr>
        </p:nvSpPr>
        <p:spPr>
          <a:xfrm>
            <a:off x="696912" y="333375"/>
            <a:ext cx="1874823" cy="273050"/>
          </a:xfrm>
        </p:spPr>
        <p:txBody>
          <a:bodyPr/>
          <a:lstStyle/>
          <a:p>
            <a:r>
              <a:rPr lang="en-US" dirty="0" smtClean="0"/>
              <a:t>September 2019</a:t>
            </a:r>
            <a:endParaRPr lang="en-GB" dirty="0"/>
          </a:p>
        </p:txBody>
      </p:sp>
    </p:spTree>
    <p:extLst>
      <p:ext uri="{BB962C8B-B14F-4D97-AF65-F5344CB8AC3E}">
        <p14:creationId xmlns:p14="http://schemas.microsoft.com/office/powerpoint/2010/main" val="4203811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normAutofit/>
          </a:bodyPr>
          <a:lstStyle/>
          <a:p>
            <a:r>
              <a:rPr lang="en-US" dirty="0" smtClean="0">
                <a:solidFill>
                  <a:schemeClr val="tx1"/>
                </a:solidFill>
              </a:rPr>
              <a:t>Introduction</a:t>
            </a:r>
            <a:endParaRPr lang="en-US" dirty="0">
              <a:solidFill>
                <a:schemeClr val="tx1"/>
              </a:solidFill>
            </a:endParaRPr>
          </a:p>
        </p:txBody>
      </p:sp>
      <p:sp>
        <p:nvSpPr>
          <p:cNvPr id="15" name="Content Placeholder 2">
            <a:extLst>
              <a:ext uri="{FF2B5EF4-FFF2-40B4-BE49-F238E27FC236}">
                <a16:creationId xmlns:a16="http://schemas.microsoft.com/office/drawing/2014/main" xmlns="" id="{100A44BF-E39A-4EBD-9005-21C413688134}"/>
              </a:ext>
            </a:extLst>
          </p:cNvPr>
          <p:cNvSpPr>
            <a:spLocks noGrp="1"/>
          </p:cNvSpPr>
          <p:nvPr>
            <p:ph idx="1"/>
          </p:nvPr>
        </p:nvSpPr>
        <p:spPr>
          <a:xfrm>
            <a:off x="685800" y="1676400"/>
            <a:ext cx="7770813" cy="4113213"/>
          </a:xfrm>
        </p:spPr>
        <p:txBody>
          <a:bodyPr/>
          <a:lstStyle/>
          <a:p>
            <a:pPr algn="just">
              <a:spcAft>
                <a:spcPts val="600"/>
              </a:spcAft>
              <a:buFont typeface="Arial" panose="020B0604020202020204" pitchFamily="34" charset="0"/>
              <a:buChar char="•"/>
            </a:pPr>
            <a:r>
              <a:rPr lang="en-US" altLang="ko-KR" sz="2000" b="0" dirty="0" smtClean="0">
                <a:cs typeface="Times New Roman"/>
              </a:rPr>
              <a:t>Recap1: The RTA-TIG recognizes that the worst-cast latency is the major challenge for real-time applications [1]. Some potential technical features are considered: predicable and efficient medium access, TSN extension, coordination between APs/BSS, and multi-link operation. </a:t>
            </a:r>
          </a:p>
          <a:p>
            <a:pPr algn="just">
              <a:spcAft>
                <a:spcPts val="600"/>
              </a:spcAft>
              <a:buFont typeface="Arial" panose="020B0604020202020204" pitchFamily="34" charset="0"/>
              <a:buChar char="•"/>
            </a:pPr>
            <a:r>
              <a:rPr lang="en-IE" sz="2000" b="0" dirty="0" smtClean="0">
                <a:cs typeface="Times New Roman"/>
              </a:rPr>
              <a:t>Recap2: A new low latency queue is recommended for latency critical traffic, especially for the less frequent and small packet [2]. </a:t>
            </a:r>
          </a:p>
          <a:p>
            <a:pPr algn="just">
              <a:spcAft>
                <a:spcPts val="600"/>
              </a:spcAft>
              <a:buFont typeface="Arial" panose="020B0604020202020204" pitchFamily="34" charset="0"/>
              <a:buChar char="•"/>
            </a:pPr>
            <a:r>
              <a:rPr lang="en-IE" sz="2000" b="0" dirty="0" smtClean="0">
                <a:cs typeface="Times New Roman"/>
              </a:rPr>
              <a:t>Based on these ideas, the contribution further proposes a mechanism to enable an bounded latency and jitter in the transmission by using auto repetition mode.    </a:t>
            </a:r>
            <a:endParaRPr lang="en-IE" sz="2000" b="0" dirty="0">
              <a:cs typeface="Times New Roman"/>
            </a:endParaRPr>
          </a:p>
        </p:txBody>
      </p:sp>
      <p:sp>
        <p:nvSpPr>
          <p:cNvPr id="6" name="Slide Number Placeholder 3">
            <a:extLst>
              <a:ext uri="{FF2B5EF4-FFF2-40B4-BE49-F238E27FC236}">
                <a16:creationId xmlns:a16="http://schemas.microsoft.com/office/drawing/2014/main" xmlns="" id="{8053CA70-7E45-4E6E-A87A-DBB9195B9FD1}"/>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t>Slide </a:t>
            </a:r>
            <a:fld id="{3099D1E7-2CFE-4362-BB72-AF97192842EA}"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8" name="Footer Placeholder 4">
            <a:extLst>
              <a:ext uri="{FF2B5EF4-FFF2-40B4-BE49-F238E27FC236}">
                <a16:creationId xmlns:a16="http://schemas.microsoft.com/office/drawing/2014/main" xmlns="" id="{72541F39-0621-4138-951F-8EC2771CE1AD}"/>
              </a:ext>
            </a:extLst>
          </p:cNvPr>
          <p:cNvSpPr>
            <a:spLocks noGrp="1"/>
          </p:cNvSpPr>
          <p:nvPr>
            <p:ph type="ftr" idx="14"/>
          </p:nvPr>
        </p:nvSpPr>
        <p:spPr/>
        <p:txBody>
          <a:bodyPr/>
          <a:lstStyle/>
          <a:p>
            <a:pPr lvl="0" defTabSz="914400">
              <a:buClrTx/>
              <a:buSzTx/>
              <a:tabLst/>
              <a:defRPr/>
            </a:pPr>
            <a:r>
              <a:rPr lang="en-US" dirty="0" smtClean="0">
                <a:latin typeface="Times New Roman" pitchFamily="18" charset="0"/>
              </a:rPr>
              <a:t> </a:t>
            </a:r>
            <a:r>
              <a:rPr lang="en-US" altLang="zh-CN" dirty="0" smtClean="0">
                <a:latin typeface="Times New Roman" pitchFamily="18" charset="0"/>
              </a:rPr>
              <a:t>Tony Zeng, Huawei</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4" name="日期占位符 5"/>
          <p:cNvSpPr>
            <a:spLocks noGrp="1"/>
          </p:cNvSpPr>
          <p:nvPr>
            <p:ph type="dt" idx="15"/>
          </p:nvPr>
        </p:nvSpPr>
        <p:spPr>
          <a:xfrm>
            <a:off x="696912" y="333375"/>
            <a:ext cx="1874823" cy="273050"/>
          </a:xfrm>
        </p:spPr>
        <p:txBody>
          <a:bodyPr/>
          <a:lstStyle/>
          <a:p>
            <a:r>
              <a:rPr lang="en-US" dirty="0" smtClean="0"/>
              <a:t>September 2019</a:t>
            </a:r>
            <a:endParaRPr lang="en-GB" dirty="0"/>
          </a:p>
        </p:txBody>
      </p:sp>
    </p:spTree>
    <p:extLst>
      <p:ext uri="{BB962C8B-B14F-4D97-AF65-F5344CB8AC3E}">
        <p14:creationId xmlns:p14="http://schemas.microsoft.com/office/powerpoint/2010/main" val="4203811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Bounded latency and jitter</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smtClean="0"/>
              <a:t>Tony Zeng, Huawei</a:t>
            </a:r>
            <a:endParaRPr lang="en-GB" dirty="0"/>
          </a:p>
        </p:txBody>
      </p:sp>
      <p:sp>
        <p:nvSpPr>
          <p:cNvPr id="6" name="日期占位符 5"/>
          <p:cNvSpPr>
            <a:spLocks noGrp="1"/>
          </p:cNvSpPr>
          <p:nvPr>
            <p:ph type="dt" idx="15"/>
          </p:nvPr>
        </p:nvSpPr>
        <p:spPr/>
        <p:txBody>
          <a:bodyPr/>
          <a:lstStyle/>
          <a:p>
            <a:r>
              <a:rPr lang="en-US" dirty="0" smtClean="0"/>
              <a:t>September 2019</a:t>
            </a:r>
            <a:endParaRPr lang="en-GB" dirty="0"/>
          </a:p>
        </p:txBody>
      </p:sp>
      <p:sp>
        <p:nvSpPr>
          <p:cNvPr id="40" name="椭圆 39"/>
          <p:cNvSpPr/>
          <p:nvPr/>
        </p:nvSpPr>
        <p:spPr bwMode="auto">
          <a:xfrm>
            <a:off x="685800" y="1905000"/>
            <a:ext cx="3657600" cy="1600200"/>
          </a:xfrm>
          <a:prstGeom prst="ellipse">
            <a:avLst/>
          </a:prstGeom>
          <a:noFill/>
          <a:ln w="254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3" name="椭圆 42"/>
          <p:cNvSpPr/>
          <p:nvPr/>
        </p:nvSpPr>
        <p:spPr bwMode="auto">
          <a:xfrm>
            <a:off x="4953000" y="1905000"/>
            <a:ext cx="3657600" cy="1600200"/>
          </a:xfrm>
          <a:prstGeom prst="ellipse">
            <a:avLst/>
          </a:prstGeom>
          <a:noFill/>
          <a:ln w="254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 name="TextBox 43"/>
          <p:cNvSpPr txBox="1"/>
          <p:nvPr/>
        </p:nvSpPr>
        <p:spPr>
          <a:xfrm>
            <a:off x="1371600" y="1524000"/>
            <a:ext cx="2286000" cy="338554"/>
          </a:xfrm>
          <a:prstGeom prst="rect">
            <a:avLst/>
          </a:prstGeom>
          <a:noFill/>
        </p:spPr>
        <p:txBody>
          <a:bodyPr wrap="square" rtlCol="0">
            <a:spAutoFit/>
          </a:bodyPr>
          <a:lstStyle/>
          <a:p>
            <a:r>
              <a:rPr lang="en-US" altLang="zh-CN" sz="1600" dirty="0" err="1" smtClean="0">
                <a:solidFill>
                  <a:schemeClr val="tx1"/>
                </a:solidFill>
              </a:rPr>
              <a:t>Latency+jitter</a:t>
            </a:r>
            <a:r>
              <a:rPr lang="en-US" altLang="zh-CN" sz="1600" dirty="0" smtClean="0">
                <a:solidFill>
                  <a:schemeClr val="tx1"/>
                </a:solidFill>
              </a:rPr>
              <a:t> &lt;15ms [1]</a:t>
            </a:r>
            <a:endParaRPr lang="zh-CN" altLang="en-US" sz="1600" dirty="0">
              <a:solidFill>
                <a:schemeClr val="tx1"/>
              </a:solidFill>
            </a:endParaRPr>
          </a:p>
        </p:txBody>
      </p:sp>
      <p:sp>
        <p:nvSpPr>
          <p:cNvPr id="48" name="TextBox 47"/>
          <p:cNvSpPr txBox="1"/>
          <p:nvPr/>
        </p:nvSpPr>
        <p:spPr>
          <a:xfrm>
            <a:off x="5562600" y="1524000"/>
            <a:ext cx="2895600" cy="338554"/>
          </a:xfrm>
          <a:prstGeom prst="rect">
            <a:avLst/>
          </a:prstGeom>
          <a:noFill/>
        </p:spPr>
        <p:txBody>
          <a:bodyPr wrap="square" rtlCol="0">
            <a:spAutoFit/>
          </a:bodyPr>
          <a:lstStyle/>
          <a:p>
            <a:r>
              <a:rPr lang="en-US" altLang="zh-CN" sz="1600" dirty="0" err="1" smtClean="0">
                <a:solidFill>
                  <a:schemeClr val="tx1"/>
                </a:solidFill>
              </a:rPr>
              <a:t>Latency+jitter</a:t>
            </a:r>
            <a:r>
              <a:rPr lang="en-US" altLang="zh-CN" sz="1600" dirty="0" smtClean="0">
                <a:solidFill>
                  <a:schemeClr val="tx1"/>
                </a:solidFill>
              </a:rPr>
              <a:t> &lt;100ms [1]</a:t>
            </a:r>
            <a:endParaRPr lang="zh-CN" altLang="en-US" sz="1600" dirty="0">
              <a:solidFill>
                <a:schemeClr val="tx1"/>
              </a:solidFill>
            </a:endParaRPr>
          </a:p>
        </p:txBody>
      </p:sp>
      <p:sp>
        <p:nvSpPr>
          <p:cNvPr id="54" name="TextBox 53"/>
          <p:cNvSpPr txBox="1"/>
          <p:nvPr/>
        </p:nvSpPr>
        <p:spPr>
          <a:xfrm>
            <a:off x="1219200" y="2209800"/>
            <a:ext cx="1665841" cy="338554"/>
          </a:xfrm>
          <a:prstGeom prst="rect">
            <a:avLst/>
          </a:prstGeom>
          <a:noFill/>
        </p:spPr>
        <p:txBody>
          <a:bodyPr wrap="none" rtlCol="0">
            <a:spAutoFit/>
          </a:bodyPr>
          <a:lstStyle/>
          <a:p>
            <a:r>
              <a:rPr lang="en-US" altLang="zh-CN" sz="1600" dirty="0" smtClean="0">
                <a:solidFill>
                  <a:schemeClr val="tx1"/>
                </a:solidFill>
              </a:rPr>
              <a:t>Real-time gaming</a:t>
            </a:r>
            <a:endParaRPr lang="zh-CN" altLang="en-US" sz="1600" dirty="0">
              <a:solidFill>
                <a:schemeClr val="tx1"/>
              </a:solidFill>
            </a:endParaRPr>
          </a:p>
        </p:txBody>
      </p:sp>
      <p:sp>
        <p:nvSpPr>
          <p:cNvPr id="55" name="TextBox 54"/>
          <p:cNvSpPr txBox="1"/>
          <p:nvPr/>
        </p:nvSpPr>
        <p:spPr>
          <a:xfrm>
            <a:off x="2514600" y="2590800"/>
            <a:ext cx="1515158" cy="338554"/>
          </a:xfrm>
          <a:prstGeom prst="rect">
            <a:avLst/>
          </a:prstGeom>
          <a:noFill/>
        </p:spPr>
        <p:txBody>
          <a:bodyPr wrap="none" rtlCol="0">
            <a:spAutoFit/>
          </a:bodyPr>
          <a:lstStyle/>
          <a:p>
            <a:r>
              <a:rPr lang="en-US" altLang="zh-CN" sz="1600" dirty="0" smtClean="0">
                <a:solidFill>
                  <a:schemeClr val="tx1"/>
                </a:solidFill>
              </a:rPr>
              <a:t>Cloud gamming</a:t>
            </a:r>
            <a:endParaRPr lang="zh-CN" altLang="en-US" sz="1600" dirty="0">
              <a:solidFill>
                <a:schemeClr val="tx1"/>
              </a:solidFill>
            </a:endParaRPr>
          </a:p>
        </p:txBody>
      </p:sp>
      <p:sp>
        <p:nvSpPr>
          <p:cNvPr id="64" name="TextBox 63"/>
          <p:cNvSpPr txBox="1"/>
          <p:nvPr/>
        </p:nvSpPr>
        <p:spPr>
          <a:xfrm>
            <a:off x="1143000" y="2895600"/>
            <a:ext cx="1505540" cy="338554"/>
          </a:xfrm>
          <a:prstGeom prst="rect">
            <a:avLst/>
          </a:prstGeom>
          <a:noFill/>
        </p:spPr>
        <p:txBody>
          <a:bodyPr wrap="none" rtlCol="0">
            <a:spAutoFit/>
          </a:bodyPr>
          <a:lstStyle/>
          <a:p>
            <a:r>
              <a:rPr lang="en-US" altLang="zh-CN" sz="1600" dirty="0" smtClean="0">
                <a:solidFill>
                  <a:schemeClr val="tx1"/>
                </a:solidFill>
              </a:rPr>
              <a:t>Real-time video</a:t>
            </a:r>
            <a:endParaRPr lang="zh-CN" altLang="en-US" sz="1600" dirty="0">
              <a:solidFill>
                <a:schemeClr val="tx1"/>
              </a:solidFill>
            </a:endParaRPr>
          </a:p>
        </p:txBody>
      </p:sp>
      <p:sp>
        <p:nvSpPr>
          <p:cNvPr id="65" name="TextBox 64"/>
          <p:cNvSpPr txBox="1"/>
          <p:nvPr/>
        </p:nvSpPr>
        <p:spPr>
          <a:xfrm>
            <a:off x="5638800" y="2362200"/>
            <a:ext cx="2252540" cy="338554"/>
          </a:xfrm>
          <a:prstGeom prst="rect">
            <a:avLst/>
          </a:prstGeom>
          <a:noFill/>
        </p:spPr>
        <p:txBody>
          <a:bodyPr wrap="none" rtlCol="0">
            <a:spAutoFit/>
          </a:bodyPr>
          <a:lstStyle/>
          <a:p>
            <a:r>
              <a:rPr lang="en-US" altLang="zh-CN" sz="1600" dirty="0" smtClean="0">
                <a:solidFill>
                  <a:schemeClr val="tx1"/>
                </a:solidFill>
              </a:rPr>
              <a:t>Robotics (Drone control)</a:t>
            </a:r>
            <a:endParaRPr lang="zh-CN" altLang="en-US" sz="1600" dirty="0">
              <a:solidFill>
                <a:schemeClr val="tx1"/>
              </a:solidFill>
            </a:endParaRPr>
          </a:p>
        </p:txBody>
      </p:sp>
      <p:sp>
        <p:nvSpPr>
          <p:cNvPr id="71" name="Content Placeholder 2">
            <a:extLst>
              <a:ext uri="{FF2B5EF4-FFF2-40B4-BE49-F238E27FC236}">
                <a16:creationId xmlns:a16="http://schemas.microsoft.com/office/drawing/2014/main" xmlns="" id="{100A44BF-E39A-4EBD-9005-21C413688134}"/>
              </a:ext>
            </a:extLst>
          </p:cNvPr>
          <p:cNvSpPr>
            <a:spLocks noGrp="1"/>
          </p:cNvSpPr>
          <p:nvPr>
            <p:ph idx="1"/>
          </p:nvPr>
        </p:nvSpPr>
        <p:spPr>
          <a:xfrm>
            <a:off x="685800" y="3733800"/>
            <a:ext cx="7770813" cy="4113213"/>
          </a:xfrm>
        </p:spPr>
        <p:txBody>
          <a:bodyPr/>
          <a:lstStyle/>
          <a:p>
            <a:pPr algn="just">
              <a:spcAft>
                <a:spcPts val="600"/>
              </a:spcAft>
              <a:buFont typeface="Arial" panose="020B0604020202020204" pitchFamily="34" charset="0"/>
              <a:buChar char="•"/>
            </a:pPr>
            <a:r>
              <a:rPr lang="en-US" altLang="ko-KR" sz="2000" b="0" dirty="0" smtClean="0">
                <a:cs typeface="Times New Roman"/>
              </a:rPr>
              <a:t>Reality: Applications require different </a:t>
            </a:r>
            <a:r>
              <a:rPr lang="en-US" altLang="ko-KR" sz="2000" b="0" dirty="0" err="1" smtClean="0">
                <a:cs typeface="Times New Roman"/>
              </a:rPr>
              <a:t>QoS</a:t>
            </a:r>
            <a:r>
              <a:rPr lang="en-US" altLang="ko-KR" sz="2000" b="0" dirty="0" smtClean="0">
                <a:cs typeface="Times New Roman"/>
              </a:rPr>
              <a:t> for latency and jitter</a:t>
            </a:r>
          </a:p>
          <a:p>
            <a:pPr algn="just">
              <a:spcAft>
                <a:spcPts val="600"/>
              </a:spcAft>
              <a:buFont typeface="Arial" panose="020B0604020202020204" pitchFamily="34" charset="0"/>
              <a:buChar char="•"/>
            </a:pPr>
            <a:r>
              <a:rPr lang="en-US" altLang="ko-KR" sz="2000" b="0" dirty="0" smtClean="0">
                <a:cs typeface="Times New Roman"/>
              </a:rPr>
              <a:t>Requirement: </a:t>
            </a:r>
          </a:p>
          <a:p>
            <a:pPr marL="800100" lvl="1" indent="-342900" algn="just">
              <a:spcAft>
                <a:spcPts val="600"/>
              </a:spcAft>
              <a:buAutoNum type="arabicPeriod"/>
            </a:pPr>
            <a:r>
              <a:rPr lang="en-US" altLang="ko-KR" sz="1600" dirty="0" smtClean="0">
                <a:cs typeface="Times New Roman"/>
              </a:rPr>
              <a:t>Multiple low latency queues may be required</a:t>
            </a:r>
          </a:p>
          <a:p>
            <a:pPr marL="800100" lvl="1" indent="-342900" algn="just">
              <a:spcAft>
                <a:spcPts val="600"/>
              </a:spcAft>
              <a:buAutoNum type="arabicPeriod"/>
            </a:pPr>
            <a:r>
              <a:rPr lang="en-US" altLang="ko-KR" sz="1600" b="0" dirty="0" smtClean="0">
                <a:cs typeface="Times New Roman"/>
              </a:rPr>
              <a:t>A bounded latency and jitter may be required    </a:t>
            </a:r>
          </a:p>
        </p:txBody>
      </p:sp>
      <p:sp>
        <p:nvSpPr>
          <p:cNvPr id="72" name="矩形 71"/>
          <p:cNvSpPr/>
          <p:nvPr/>
        </p:nvSpPr>
        <p:spPr bwMode="auto">
          <a:xfrm>
            <a:off x="1981200" y="5715000"/>
            <a:ext cx="6705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TextBox 72"/>
          <p:cNvSpPr txBox="1"/>
          <p:nvPr/>
        </p:nvSpPr>
        <p:spPr>
          <a:xfrm>
            <a:off x="228600" y="5715000"/>
            <a:ext cx="1798890" cy="338554"/>
          </a:xfrm>
          <a:prstGeom prst="rect">
            <a:avLst/>
          </a:prstGeom>
          <a:noFill/>
        </p:spPr>
        <p:txBody>
          <a:bodyPr wrap="none" rtlCol="0">
            <a:spAutoFit/>
          </a:bodyPr>
          <a:lstStyle/>
          <a:p>
            <a:r>
              <a:rPr lang="en-US" altLang="zh-CN" sz="1600" dirty="0" smtClean="0">
                <a:solidFill>
                  <a:schemeClr val="tx1"/>
                </a:solidFill>
              </a:rPr>
              <a:t>Low latency queue </a:t>
            </a:r>
            <a:endParaRPr lang="zh-CN" altLang="en-US" sz="1600" dirty="0">
              <a:solidFill>
                <a:schemeClr val="tx1"/>
              </a:solidFill>
            </a:endParaRPr>
          </a:p>
        </p:txBody>
      </p:sp>
      <p:sp>
        <p:nvSpPr>
          <p:cNvPr id="74" name="矩形 73"/>
          <p:cNvSpPr/>
          <p:nvPr/>
        </p:nvSpPr>
        <p:spPr bwMode="auto">
          <a:xfrm>
            <a:off x="2362200" y="5715000"/>
            <a:ext cx="2286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5" name="TextBox 74"/>
          <p:cNvSpPr txBox="1"/>
          <p:nvPr/>
        </p:nvSpPr>
        <p:spPr>
          <a:xfrm>
            <a:off x="1752600" y="6138446"/>
            <a:ext cx="1720343" cy="338554"/>
          </a:xfrm>
          <a:prstGeom prst="rect">
            <a:avLst/>
          </a:prstGeom>
          <a:noFill/>
        </p:spPr>
        <p:txBody>
          <a:bodyPr wrap="none" rtlCol="0">
            <a:spAutoFit/>
          </a:bodyPr>
          <a:lstStyle/>
          <a:p>
            <a:r>
              <a:rPr lang="en-US" altLang="zh-CN" sz="1600" dirty="0" smtClean="0">
                <a:solidFill>
                  <a:schemeClr val="tx1"/>
                </a:solidFill>
              </a:rPr>
              <a:t>Entry of Packet #1</a:t>
            </a:r>
            <a:endParaRPr lang="zh-CN" altLang="en-US" sz="1600" dirty="0">
              <a:solidFill>
                <a:schemeClr val="tx1"/>
              </a:solidFill>
            </a:endParaRPr>
          </a:p>
        </p:txBody>
      </p:sp>
      <p:cxnSp>
        <p:nvCxnSpPr>
          <p:cNvPr id="77" name="直接箭头连接符 76"/>
          <p:cNvCxnSpPr/>
          <p:nvPr/>
        </p:nvCxnSpPr>
        <p:spPr bwMode="auto">
          <a:xfrm>
            <a:off x="2362200" y="5410200"/>
            <a:ext cx="1752600" cy="0"/>
          </a:xfrm>
          <a:prstGeom prst="straightConnector1">
            <a:avLst/>
          </a:prstGeom>
          <a:solidFill>
            <a:srgbClr val="00B8FF"/>
          </a:solidFill>
          <a:ln w="9525" cap="flat" cmpd="sng" algn="ctr">
            <a:solidFill>
              <a:schemeClr val="tx1"/>
            </a:solidFill>
            <a:prstDash val="solid"/>
            <a:round/>
            <a:headEnd type="arrow"/>
            <a:tailEnd type="arrow"/>
          </a:ln>
          <a:effectLst/>
        </p:spPr>
      </p:cxnSp>
      <p:cxnSp>
        <p:nvCxnSpPr>
          <p:cNvPr id="79" name="直接连接符 78"/>
          <p:cNvCxnSpPr/>
          <p:nvPr/>
        </p:nvCxnSpPr>
        <p:spPr bwMode="auto">
          <a:xfrm flipV="1">
            <a:off x="2362200" y="5334000"/>
            <a:ext cx="0" cy="990600"/>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82" name="直接连接符 81"/>
          <p:cNvCxnSpPr/>
          <p:nvPr/>
        </p:nvCxnSpPr>
        <p:spPr bwMode="auto">
          <a:xfrm flipV="1">
            <a:off x="4114800" y="5334000"/>
            <a:ext cx="0" cy="914400"/>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83" name="TextBox 82"/>
          <p:cNvSpPr txBox="1"/>
          <p:nvPr/>
        </p:nvSpPr>
        <p:spPr>
          <a:xfrm>
            <a:off x="2362200" y="5410200"/>
            <a:ext cx="1457450" cy="338554"/>
          </a:xfrm>
          <a:prstGeom prst="rect">
            <a:avLst/>
          </a:prstGeom>
          <a:noFill/>
        </p:spPr>
        <p:txBody>
          <a:bodyPr wrap="none" rtlCol="0">
            <a:spAutoFit/>
          </a:bodyPr>
          <a:lstStyle/>
          <a:p>
            <a:r>
              <a:rPr lang="en-US" altLang="zh-CN" sz="1600" dirty="0" smtClean="0">
                <a:solidFill>
                  <a:schemeClr val="tx1"/>
                </a:solidFill>
              </a:rPr>
              <a:t>Latency budget</a:t>
            </a:r>
            <a:endParaRPr lang="zh-CN" altLang="en-US" sz="1600" dirty="0">
              <a:solidFill>
                <a:schemeClr val="tx1"/>
              </a:solidFill>
            </a:endParaRPr>
          </a:p>
        </p:txBody>
      </p:sp>
      <p:sp>
        <p:nvSpPr>
          <p:cNvPr id="84" name="矩形 83"/>
          <p:cNvSpPr/>
          <p:nvPr/>
        </p:nvSpPr>
        <p:spPr bwMode="auto">
          <a:xfrm>
            <a:off x="5105400" y="5715000"/>
            <a:ext cx="228600" cy="38100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5" name="TextBox 84"/>
          <p:cNvSpPr txBox="1"/>
          <p:nvPr/>
        </p:nvSpPr>
        <p:spPr>
          <a:xfrm>
            <a:off x="4495800" y="6138446"/>
            <a:ext cx="1720343" cy="338554"/>
          </a:xfrm>
          <a:prstGeom prst="rect">
            <a:avLst/>
          </a:prstGeom>
          <a:noFill/>
        </p:spPr>
        <p:txBody>
          <a:bodyPr wrap="none" rtlCol="0">
            <a:spAutoFit/>
          </a:bodyPr>
          <a:lstStyle/>
          <a:p>
            <a:r>
              <a:rPr lang="en-US" altLang="zh-CN" sz="1600" dirty="0" smtClean="0">
                <a:solidFill>
                  <a:schemeClr val="tx1"/>
                </a:solidFill>
              </a:rPr>
              <a:t>Entry of Packet #2</a:t>
            </a:r>
            <a:endParaRPr lang="zh-CN" altLang="en-US" sz="1600" dirty="0">
              <a:solidFill>
                <a:schemeClr val="tx1"/>
              </a:solidFill>
            </a:endParaRPr>
          </a:p>
        </p:txBody>
      </p:sp>
      <p:cxnSp>
        <p:nvCxnSpPr>
          <p:cNvPr id="86" name="直接箭头连接符 85"/>
          <p:cNvCxnSpPr/>
          <p:nvPr/>
        </p:nvCxnSpPr>
        <p:spPr bwMode="auto">
          <a:xfrm>
            <a:off x="5116933" y="5410200"/>
            <a:ext cx="1752600" cy="0"/>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87" name="TextBox 86"/>
          <p:cNvSpPr txBox="1"/>
          <p:nvPr/>
        </p:nvSpPr>
        <p:spPr>
          <a:xfrm>
            <a:off x="5116933" y="5410200"/>
            <a:ext cx="1457450" cy="338554"/>
          </a:xfrm>
          <a:prstGeom prst="rect">
            <a:avLst/>
          </a:prstGeom>
          <a:noFill/>
        </p:spPr>
        <p:txBody>
          <a:bodyPr wrap="none" rtlCol="0">
            <a:spAutoFit/>
          </a:bodyPr>
          <a:lstStyle/>
          <a:p>
            <a:r>
              <a:rPr lang="en-US" altLang="zh-CN" sz="1600" dirty="0" smtClean="0">
                <a:solidFill>
                  <a:schemeClr val="tx1"/>
                </a:solidFill>
              </a:rPr>
              <a:t>Latency budget</a:t>
            </a:r>
            <a:endParaRPr lang="zh-CN" altLang="en-US" sz="1600" dirty="0">
              <a:solidFill>
                <a:schemeClr val="tx1"/>
              </a:solidFill>
            </a:endParaRPr>
          </a:p>
        </p:txBody>
      </p:sp>
      <p:cxnSp>
        <p:nvCxnSpPr>
          <p:cNvPr id="88" name="直接连接符 87"/>
          <p:cNvCxnSpPr/>
          <p:nvPr/>
        </p:nvCxnSpPr>
        <p:spPr bwMode="auto">
          <a:xfrm flipV="1">
            <a:off x="5105400" y="5334000"/>
            <a:ext cx="0" cy="990600"/>
          </a:xfrm>
          <a:prstGeom prst="line">
            <a:avLst/>
          </a:prstGeom>
          <a:solidFill>
            <a:srgbClr val="00B8FF"/>
          </a:solidFill>
          <a:ln w="19050" cap="flat" cmpd="sng" algn="ctr">
            <a:solidFill>
              <a:schemeClr val="tx1"/>
            </a:solidFill>
            <a:prstDash val="dash"/>
            <a:round/>
            <a:headEnd type="none" w="med" len="med"/>
            <a:tailEnd type="none" w="med" len="med"/>
          </a:ln>
          <a:effectLst/>
        </p:spPr>
      </p:cxnSp>
      <p:cxnSp>
        <p:nvCxnSpPr>
          <p:cNvPr id="89" name="直接连接符 88"/>
          <p:cNvCxnSpPr/>
          <p:nvPr/>
        </p:nvCxnSpPr>
        <p:spPr bwMode="auto">
          <a:xfrm flipV="1">
            <a:off x="6858000" y="5334000"/>
            <a:ext cx="0" cy="914400"/>
          </a:xfrm>
          <a:prstGeom prst="line">
            <a:avLst/>
          </a:prstGeom>
          <a:solidFill>
            <a:srgbClr val="00B8FF"/>
          </a:solidFill>
          <a:ln w="19050" cap="flat" cmpd="sng" algn="ctr">
            <a:solidFill>
              <a:schemeClr val="tx1"/>
            </a:solidFill>
            <a:prstDash val="dash"/>
            <a:round/>
            <a:headEnd type="none" w="med" len="med"/>
            <a:tailEnd type="none" w="med" len="med"/>
          </a:ln>
          <a:effectLst/>
        </p:spPr>
      </p:cxnSp>
      <p:sp>
        <p:nvSpPr>
          <p:cNvPr id="92" name="TextBox 91"/>
          <p:cNvSpPr txBox="1"/>
          <p:nvPr/>
        </p:nvSpPr>
        <p:spPr>
          <a:xfrm>
            <a:off x="8382000" y="6107668"/>
            <a:ext cx="1219200" cy="369332"/>
          </a:xfrm>
          <a:prstGeom prst="rect">
            <a:avLst/>
          </a:prstGeom>
          <a:noFill/>
        </p:spPr>
        <p:txBody>
          <a:bodyPr wrap="square" rtlCol="0">
            <a:spAutoFit/>
          </a:bodyPr>
          <a:lstStyle/>
          <a:p>
            <a:r>
              <a:rPr lang="en-US" altLang="zh-CN" sz="1800" dirty="0" smtClean="0">
                <a:solidFill>
                  <a:schemeClr val="tx1"/>
                </a:solidFill>
              </a:rPr>
              <a:t>Time</a:t>
            </a:r>
            <a:endParaRPr lang="zh-CN" altLang="en-US" sz="1800" dirty="0">
              <a:solidFill>
                <a:schemeClr val="tx1"/>
              </a:solidFill>
            </a:endParaRPr>
          </a:p>
        </p:txBody>
      </p:sp>
    </p:spTree>
    <p:extLst>
      <p:ext uri="{BB962C8B-B14F-4D97-AF65-F5344CB8AC3E}">
        <p14:creationId xmlns:p14="http://schemas.microsoft.com/office/powerpoint/2010/main" val="15165461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Current re-transmission</a:t>
            </a:r>
            <a:endParaRPr lang="zh-CN" altLang="en-US" dirty="0"/>
          </a:p>
        </p:txBody>
      </p:sp>
      <p:sp>
        <p:nvSpPr>
          <p:cNvPr id="6" name="日期占位符 5"/>
          <p:cNvSpPr>
            <a:spLocks noGrp="1"/>
          </p:cNvSpPr>
          <p:nvPr>
            <p:ph type="dt" idx="15"/>
          </p:nvPr>
        </p:nvSpPr>
        <p:spPr/>
        <p:txBody>
          <a:bodyPr/>
          <a:lstStyle/>
          <a:p>
            <a:r>
              <a:rPr lang="en-US" dirty="0" smtClean="0"/>
              <a:t>September 2019</a:t>
            </a:r>
            <a:endParaRPr lang="en-GB" dirty="0"/>
          </a:p>
        </p:txBody>
      </p:sp>
      <p:sp>
        <p:nvSpPr>
          <p:cNvPr id="71" name="Content Placeholder 2">
            <a:extLst>
              <a:ext uri="{FF2B5EF4-FFF2-40B4-BE49-F238E27FC236}">
                <a16:creationId xmlns:a16="http://schemas.microsoft.com/office/drawing/2014/main" xmlns="" id="{100A44BF-E39A-4EBD-9005-21C413688134}"/>
              </a:ext>
            </a:extLst>
          </p:cNvPr>
          <p:cNvSpPr>
            <a:spLocks noGrp="1"/>
          </p:cNvSpPr>
          <p:nvPr>
            <p:ph idx="1"/>
          </p:nvPr>
        </p:nvSpPr>
        <p:spPr>
          <a:xfrm>
            <a:off x="685800" y="1676400"/>
            <a:ext cx="7770813" cy="4113213"/>
          </a:xfrm>
        </p:spPr>
        <p:txBody>
          <a:bodyPr/>
          <a:lstStyle/>
          <a:p>
            <a:pPr algn="just">
              <a:spcAft>
                <a:spcPts val="600"/>
              </a:spcAft>
              <a:buFont typeface="Arial" panose="020B0604020202020204" pitchFamily="34" charset="0"/>
              <a:buChar char="•"/>
            </a:pPr>
            <a:r>
              <a:rPr lang="en-US" altLang="ko-KR" sz="2000" b="0" dirty="0" smtClean="0">
                <a:solidFill>
                  <a:schemeClr val="tx1"/>
                </a:solidFill>
                <a:cs typeface="Times New Roman"/>
              </a:rPr>
              <a:t>Trigger for re-transmission in many communication systems:</a:t>
            </a:r>
          </a:p>
          <a:p>
            <a:pPr marL="800100" lvl="1" indent="-342900" algn="just">
              <a:spcAft>
                <a:spcPts val="600"/>
              </a:spcAft>
              <a:buFont typeface="+mj-lt"/>
              <a:buAutoNum type="arabicPeriod"/>
            </a:pPr>
            <a:r>
              <a:rPr lang="en-US" altLang="ko-KR" sz="1600" b="0" dirty="0" smtClean="0">
                <a:solidFill>
                  <a:schemeClr val="tx1"/>
                </a:solidFill>
                <a:cs typeface="Times New Roman"/>
              </a:rPr>
              <a:t>No ACK</a:t>
            </a:r>
          </a:p>
          <a:p>
            <a:pPr marL="800100" lvl="1" indent="-342900" algn="just">
              <a:spcAft>
                <a:spcPts val="600"/>
              </a:spcAft>
              <a:buFont typeface="+mj-lt"/>
              <a:buAutoNum type="arabicPeriod"/>
            </a:pPr>
            <a:r>
              <a:rPr lang="en-US" altLang="ko-KR" sz="1600" dirty="0" smtClean="0">
                <a:solidFill>
                  <a:schemeClr val="tx1"/>
                </a:solidFill>
                <a:cs typeface="Times New Roman"/>
              </a:rPr>
              <a:t>NACK</a:t>
            </a:r>
            <a:endParaRPr lang="en-US" altLang="ko-KR" sz="1600" b="0" dirty="0" smtClean="0">
              <a:solidFill>
                <a:schemeClr val="tx1"/>
              </a:solidFill>
              <a:cs typeface="Times New Roman"/>
            </a:endParaRPr>
          </a:p>
          <a:p>
            <a:pPr algn="just">
              <a:spcAft>
                <a:spcPts val="600"/>
              </a:spcAft>
              <a:buFont typeface="Arial" panose="020B0604020202020204" pitchFamily="34" charset="0"/>
              <a:buChar char="•"/>
            </a:pPr>
            <a:r>
              <a:rPr lang="en-US" altLang="ko-KR" sz="2000" b="0" dirty="0" smtClean="0">
                <a:cs typeface="Times New Roman"/>
              </a:rPr>
              <a:t>Issues:  </a:t>
            </a:r>
          </a:p>
          <a:p>
            <a:pPr marL="800100" lvl="1" indent="-342900" algn="just">
              <a:spcAft>
                <a:spcPts val="600"/>
              </a:spcAft>
              <a:buAutoNum type="arabicPeriod"/>
            </a:pPr>
            <a:r>
              <a:rPr lang="en-US" altLang="ko-KR" sz="1600" dirty="0" smtClean="0">
                <a:cs typeface="Times New Roman"/>
              </a:rPr>
              <a:t>ACK frame can be lost due to collision or interference, especially in a high packet loss environment</a:t>
            </a:r>
          </a:p>
          <a:p>
            <a:pPr marL="800100" lvl="1" indent="-342900" algn="just">
              <a:spcAft>
                <a:spcPts val="600"/>
              </a:spcAft>
              <a:buAutoNum type="arabicPeriod"/>
            </a:pPr>
            <a:r>
              <a:rPr lang="en-US" altLang="ko-KR" sz="1600" b="0" dirty="0" smtClean="0">
                <a:cs typeface="Times New Roman"/>
              </a:rPr>
              <a:t>Timeout normally </a:t>
            </a:r>
            <a:r>
              <a:rPr lang="en-US" altLang="ko-KR" sz="1600" dirty="0" smtClean="0">
                <a:cs typeface="Times New Roman"/>
              </a:rPr>
              <a:t>exceed the latency boundary requirement</a:t>
            </a:r>
          </a:p>
          <a:p>
            <a:pPr algn="just">
              <a:spcAft>
                <a:spcPts val="600"/>
              </a:spcAft>
              <a:buFont typeface="Arial" panose="020B0604020202020204" pitchFamily="34" charset="0"/>
              <a:buChar char="•"/>
            </a:pPr>
            <a:r>
              <a:rPr lang="en-US" altLang="ko-KR" sz="2000" b="0" dirty="0" smtClean="0">
                <a:cs typeface="Times New Roman"/>
              </a:rPr>
              <a:t>Active transmission mechanism is necessary </a:t>
            </a:r>
          </a:p>
          <a:p>
            <a:pPr marL="800100" lvl="1" indent="-342900" algn="just">
              <a:spcAft>
                <a:spcPts val="600"/>
              </a:spcAft>
              <a:buFont typeface="+mj-lt"/>
              <a:buAutoNum type="arabicPeriod"/>
            </a:pPr>
            <a:r>
              <a:rPr lang="en-US" altLang="ko-KR" sz="1600" dirty="0" smtClean="0">
                <a:cs typeface="Times New Roman"/>
              </a:rPr>
              <a:t>Redundant, active and repeated transmission</a:t>
            </a:r>
          </a:p>
          <a:p>
            <a:pPr marL="800100" lvl="1" indent="-342900" algn="just">
              <a:spcAft>
                <a:spcPts val="600"/>
              </a:spcAft>
              <a:buFont typeface="+mj-lt"/>
              <a:buAutoNum type="arabicPeriod"/>
            </a:pPr>
            <a:r>
              <a:rPr lang="en-US" altLang="ko-KR" sz="1600" b="0" dirty="0" smtClean="0">
                <a:cs typeface="Times New Roman"/>
              </a:rPr>
              <a:t>Robustness is </a:t>
            </a:r>
            <a:r>
              <a:rPr lang="en-US" altLang="ko-KR" sz="1600" dirty="0" smtClean="0">
                <a:cs typeface="Times New Roman"/>
              </a:rPr>
              <a:t>enhanced by repetition frequency and spreading over time</a:t>
            </a:r>
            <a:endParaRPr lang="en-US" altLang="ko-KR" sz="1600" b="0" dirty="0" smtClean="0">
              <a:cs typeface="Times New Roman"/>
            </a:endParaRPr>
          </a:p>
        </p:txBody>
      </p:sp>
    </p:spTree>
    <p:extLst>
      <p:ext uri="{BB962C8B-B14F-4D97-AF65-F5344CB8AC3E}">
        <p14:creationId xmlns:p14="http://schemas.microsoft.com/office/powerpoint/2010/main" val="15165461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Auto repetition</a:t>
            </a:r>
            <a:endParaRPr lang="zh-CN" altLang="en-US" dirty="0"/>
          </a:p>
        </p:txBody>
      </p:sp>
      <p:sp>
        <p:nvSpPr>
          <p:cNvPr id="3" name="内容占位符 2"/>
          <p:cNvSpPr>
            <a:spLocks noGrp="1"/>
          </p:cNvSpPr>
          <p:nvPr>
            <p:ph idx="1"/>
          </p:nvPr>
        </p:nvSpPr>
        <p:spPr>
          <a:xfrm>
            <a:off x="685800" y="1447800"/>
            <a:ext cx="7770813" cy="4113213"/>
          </a:xfrm>
        </p:spPr>
        <p:txBody>
          <a:bodyPr/>
          <a:lstStyle/>
          <a:p>
            <a:pPr>
              <a:buFont typeface="Arial" pitchFamily="34" charset="0"/>
              <a:buChar char="•"/>
            </a:pPr>
            <a:r>
              <a:rPr lang="en-US" altLang="zh-CN" sz="2000" b="0" dirty="0" smtClean="0"/>
              <a:t>Definition: Actively transmit a packet repeatedly according to  dedicated rules.</a:t>
            </a:r>
          </a:p>
          <a:p>
            <a:pPr>
              <a:buFont typeface="Arial" pitchFamily="34" charset="0"/>
              <a:buChar char="•"/>
            </a:pPr>
            <a:r>
              <a:rPr lang="en-US" altLang="zh-CN" sz="2000" b="0" dirty="0" smtClean="0"/>
              <a:t>Goal:</a:t>
            </a:r>
          </a:p>
          <a:p>
            <a:pPr marL="800100" lvl="1" indent="-342900">
              <a:buFont typeface="+mj-lt"/>
              <a:buAutoNum type="arabicPeriod"/>
            </a:pPr>
            <a:r>
              <a:rPr lang="en-US" altLang="zh-CN" sz="1800" dirty="0" smtClean="0"/>
              <a:t>To achieve a number of transmission for same packet within a time boundary in order to achieve “zero” packet error rate in 802.11 link</a:t>
            </a:r>
          </a:p>
          <a:p>
            <a:pPr marL="800100" lvl="1" indent="-342900">
              <a:buFont typeface="+mj-lt"/>
              <a:buAutoNum type="arabicPeriod"/>
            </a:pPr>
            <a:r>
              <a:rPr lang="en-US" altLang="zh-CN" sz="1800" b="0" dirty="0" smtClean="0"/>
              <a:t>To transmit </a:t>
            </a:r>
            <a:r>
              <a:rPr lang="en-US" altLang="zh-CN" sz="1800" dirty="0" smtClean="0"/>
              <a:t>a</a:t>
            </a:r>
            <a:r>
              <a:rPr lang="en-US" altLang="zh-CN" sz="1800" b="0" dirty="0" smtClean="0"/>
              <a:t> packet in an </a:t>
            </a:r>
            <a:r>
              <a:rPr lang="en-US" altLang="zh-CN" sz="1800" dirty="0" smtClean="0"/>
              <a:t>“exact time stamp” t</a:t>
            </a:r>
            <a:r>
              <a:rPr lang="en-US" altLang="zh-CN" sz="1800" b="0" dirty="0" smtClean="0"/>
              <a:t>o avoid a low-latency packet stuck in the transmission and RTX queue</a:t>
            </a:r>
          </a:p>
          <a:p>
            <a:pPr>
              <a:buFont typeface="Arial" pitchFamily="34" charset="0"/>
              <a:buChar char="•"/>
            </a:pPr>
            <a:r>
              <a:rPr lang="en-US" altLang="zh-CN" sz="2000" b="0" dirty="0" smtClean="0"/>
              <a:t>Advantages:</a:t>
            </a:r>
          </a:p>
          <a:p>
            <a:pPr marL="800100" lvl="1" indent="-342900">
              <a:buFont typeface="+mj-lt"/>
              <a:buAutoNum type="arabicPeriod"/>
            </a:pPr>
            <a:r>
              <a:rPr lang="en-US" altLang="zh-CN" sz="1600" dirty="0" smtClean="0"/>
              <a:t>Significantly decrease packet loss in the 802.11 link to avoid packet re-transmission in the upper layer. </a:t>
            </a:r>
          </a:p>
          <a:p>
            <a:pPr marL="800100" lvl="1" indent="-342900">
              <a:buFont typeface="+mj-lt"/>
              <a:buAutoNum type="arabicPeriod"/>
            </a:pPr>
            <a:r>
              <a:rPr lang="en-US" altLang="zh-CN" sz="1600" b="0" dirty="0" smtClean="0"/>
              <a:t>Increase the possibility that the packet will be correctly received. </a:t>
            </a:r>
          </a:p>
          <a:p>
            <a:pPr marL="400050"/>
            <a:endParaRPr lang="zh-CN" altLang="en-US" sz="2000" b="0"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smtClean="0"/>
              <a:t>Tony Zeng, Huawei</a:t>
            </a:r>
            <a:endParaRPr lang="en-GB" dirty="0"/>
          </a:p>
        </p:txBody>
      </p:sp>
      <p:sp>
        <p:nvSpPr>
          <p:cNvPr id="6" name="日期占位符 5"/>
          <p:cNvSpPr>
            <a:spLocks noGrp="1"/>
          </p:cNvSpPr>
          <p:nvPr>
            <p:ph type="dt" idx="15"/>
          </p:nvPr>
        </p:nvSpPr>
        <p:spPr/>
        <p:txBody>
          <a:bodyPr/>
          <a:lstStyle/>
          <a:p>
            <a:r>
              <a:rPr lang="en-US" smtClean="0"/>
              <a:t>September 2019</a:t>
            </a:r>
            <a:endParaRPr lang="en-GB" dirty="0"/>
          </a:p>
        </p:txBody>
      </p:sp>
      <p:sp>
        <p:nvSpPr>
          <p:cNvPr id="7" name="灯片编号占位符 3"/>
          <p:cNvSpPr txBox="1">
            <a:spLocks/>
          </p:cNvSpPr>
          <p:nvPr/>
        </p:nvSpPr>
        <p:spPr bwMode="auto">
          <a:xfrm>
            <a:off x="4419600"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8" name="页脚占位符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Tony Zeng, Huawei</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9" name="矩形 8"/>
          <p:cNvSpPr/>
          <p:nvPr/>
        </p:nvSpPr>
        <p:spPr bwMode="auto">
          <a:xfrm>
            <a:off x="1371600" y="5029200"/>
            <a:ext cx="3124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2400" b="0" i="0" u="none" strike="noStrike" cap="none" normalizeH="0" baseline="0" dirty="0" smtClean="0">
                <a:ln>
                  <a:noFill/>
                </a:ln>
                <a:solidFill>
                  <a:schemeClr val="bg1"/>
                </a:solidFill>
                <a:effectLst/>
                <a:latin typeface="Times New Roman" pitchFamily="16" charset="0"/>
                <a:ea typeface="MS Gothic" charset="-128"/>
              </a:rPr>
              <a:t>PHY</a:t>
            </a:r>
            <a:endParaRPr kumimoji="0" lang="zh-CN"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 name="矩形 9"/>
          <p:cNvSpPr/>
          <p:nvPr/>
        </p:nvSpPr>
        <p:spPr bwMode="auto">
          <a:xfrm>
            <a:off x="762000" y="5791200"/>
            <a:ext cx="7391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TextBox 10"/>
          <p:cNvSpPr txBox="1"/>
          <p:nvPr/>
        </p:nvSpPr>
        <p:spPr>
          <a:xfrm>
            <a:off x="7848600" y="6172200"/>
            <a:ext cx="551754" cy="338554"/>
          </a:xfrm>
          <a:prstGeom prst="rect">
            <a:avLst/>
          </a:prstGeom>
          <a:noFill/>
        </p:spPr>
        <p:txBody>
          <a:bodyPr wrap="none" rtlCol="0">
            <a:spAutoFit/>
          </a:bodyPr>
          <a:lstStyle/>
          <a:p>
            <a:r>
              <a:rPr lang="en-US" altLang="zh-CN" sz="1600" dirty="0" smtClean="0">
                <a:solidFill>
                  <a:schemeClr val="tx1"/>
                </a:solidFill>
              </a:rPr>
              <a:t>time</a:t>
            </a:r>
            <a:endParaRPr lang="zh-CN" altLang="en-US" sz="1600" dirty="0">
              <a:solidFill>
                <a:schemeClr val="tx1"/>
              </a:solidFill>
            </a:endParaRPr>
          </a:p>
        </p:txBody>
      </p:sp>
      <p:cxnSp>
        <p:nvCxnSpPr>
          <p:cNvPr id="12" name="直接连接符 11"/>
          <p:cNvCxnSpPr/>
          <p:nvPr/>
        </p:nvCxnSpPr>
        <p:spPr bwMode="auto">
          <a:xfrm flipV="1">
            <a:off x="1219200" y="5562600"/>
            <a:ext cx="0" cy="762000"/>
          </a:xfrm>
          <a:prstGeom prst="line">
            <a:avLst/>
          </a:prstGeom>
          <a:solidFill>
            <a:srgbClr val="00B8FF"/>
          </a:solidFill>
          <a:ln w="25400" cap="flat" cmpd="sng" algn="ctr">
            <a:solidFill>
              <a:schemeClr val="tx1"/>
            </a:solidFill>
            <a:prstDash val="dash"/>
            <a:round/>
            <a:headEnd type="none" w="med" len="med"/>
            <a:tailEnd type="none" w="med" len="med"/>
          </a:ln>
          <a:effectLst/>
        </p:spPr>
      </p:cxnSp>
      <p:cxnSp>
        <p:nvCxnSpPr>
          <p:cNvPr id="13" name="直接箭头连接符 12"/>
          <p:cNvCxnSpPr/>
          <p:nvPr/>
        </p:nvCxnSpPr>
        <p:spPr bwMode="auto">
          <a:xfrm flipH="1" flipV="1">
            <a:off x="1219200" y="6324600"/>
            <a:ext cx="304800" cy="3810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4" name="TextBox 13"/>
          <p:cNvSpPr txBox="1"/>
          <p:nvPr/>
        </p:nvSpPr>
        <p:spPr>
          <a:xfrm>
            <a:off x="1524000" y="6581001"/>
            <a:ext cx="1930785" cy="276999"/>
          </a:xfrm>
          <a:prstGeom prst="rect">
            <a:avLst/>
          </a:prstGeom>
          <a:noFill/>
        </p:spPr>
        <p:txBody>
          <a:bodyPr wrap="none" rtlCol="0">
            <a:spAutoFit/>
          </a:bodyPr>
          <a:lstStyle/>
          <a:p>
            <a:r>
              <a:rPr lang="en-US" altLang="zh-CN" sz="1200" dirty="0" smtClean="0">
                <a:solidFill>
                  <a:schemeClr val="tx1"/>
                </a:solidFill>
              </a:rPr>
              <a:t>Packet enters the TID queue</a:t>
            </a:r>
            <a:endParaRPr lang="zh-CN" altLang="en-US" sz="1200" dirty="0">
              <a:solidFill>
                <a:schemeClr val="tx1"/>
              </a:solidFill>
            </a:endParaRPr>
          </a:p>
        </p:txBody>
      </p:sp>
      <p:cxnSp>
        <p:nvCxnSpPr>
          <p:cNvPr id="15" name="直接连接符 14"/>
          <p:cNvCxnSpPr/>
          <p:nvPr/>
        </p:nvCxnSpPr>
        <p:spPr bwMode="auto">
          <a:xfrm>
            <a:off x="1295400" y="5562600"/>
            <a:ext cx="5638800" cy="0"/>
          </a:xfrm>
          <a:prstGeom prst="line">
            <a:avLst/>
          </a:prstGeom>
          <a:solidFill>
            <a:srgbClr val="00B8FF"/>
          </a:solidFill>
          <a:ln w="19050" cap="flat" cmpd="sng" algn="ctr">
            <a:solidFill>
              <a:schemeClr val="tx1"/>
            </a:solidFill>
            <a:prstDash val="solid"/>
            <a:round/>
            <a:headEnd type="triangle" w="med" len="med"/>
            <a:tailEnd type="triangle" w="med" len="med"/>
          </a:ln>
          <a:effectLst/>
        </p:spPr>
      </p:cxnSp>
      <p:cxnSp>
        <p:nvCxnSpPr>
          <p:cNvPr id="16" name="直接连接符 15"/>
          <p:cNvCxnSpPr/>
          <p:nvPr/>
        </p:nvCxnSpPr>
        <p:spPr bwMode="auto">
          <a:xfrm flipV="1">
            <a:off x="6934200" y="5562600"/>
            <a:ext cx="0" cy="762000"/>
          </a:xfrm>
          <a:prstGeom prst="line">
            <a:avLst/>
          </a:prstGeom>
          <a:solidFill>
            <a:srgbClr val="00B8FF"/>
          </a:solidFill>
          <a:ln w="25400" cap="flat" cmpd="sng" algn="ctr">
            <a:solidFill>
              <a:schemeClr val="tx1"/>
            </a:solidFill>
            <a:prstDash val="dash"/>
            <a:round/>
            <a:headEnd type="none" w="med" len="med"/>
            <a:tailEnd type="none" w="med" len="med"/>
          </a:ln>
          <a:effectLst/>
        </p:spPr>
      </p:cxnSp>
      <p:sp>
        <p:nvSpPr>
          <p:cNvPr id="17" name="TextBox 16"/>
          <p:cNvSpPr txBox="1"/>
          <p:nvPr/>
        </p:nvSpPr>
        <p:spPr>
          <a:xfrm>
            <a:off x="3200400" y="5486400"/>
            <a:ext cx="1417376" cy="307777"/>
          </a:xfrm>
          <a:prstGeom prst="rect">
            <a:avLst/>
          </a:prstGeom>
          <a:noFill/>
        </p:spPr>
        <p:txBody>
          <a:bodyPr wrap="none" rtlCol="0">
            <a:spAutoFit/>
          </a:bodyPr>
          <a:lstStyle/>
          <a:p>
            <a:r>
              <a:rPr lang="en-US" altLang="zh-CN" sz="1400" dirty="0" smtClean="0">
                <a:solidFill>
                  <a:schemeClr val="tx1"/>
                </a:solidFill>
              </a:rPr>
              <a:t>Expected latency</a:t>
            </a:r>
            <a:endParaRPr lang="zh-CN" altLang="en-US" sz="1400" dirty="0">
              <a:solidFill>
                <a:schemeClr val="tx1"/>
              </a:solidFill>
            </a:endParaRPr>
          </a:p>
        </p:txBody>
      </p:sp>
      <p:sp>
        <p:nvSpPr>
          <p:cNvPr id="18" name="矩形 17"/>
          <p:cNvSpPr/>
          <p:nvPr/>
        </p:nvSpPr>
        <p:spPr bwMode="auto">
          <a:xfrm>
            <a:off x="1981200" y="5791200"/>
            <a:ext cx="228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矩形 18"/>
          <p:cNvSpPr/>
          <p:nvPr/>
        </p:nvSpPr>
        <p:spPr bwMode="auto">
          <a:xfrm>
            <a:off x="3505200" y="5791200"/>
            <a:ext cx="228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矩形 19"/>
          <p:cNvSpPr/>
          <p:nvPr/>
        </p:nvSpPr>
        <p:spPr bwMode="auto">
          <a:xfrm>
            <a:off x="4953000" y="5791200"/>
            <a:ext cx="228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矩形 20"/>
          <p:cNvSpPr/>
          <p:nvPr/>
        </p:nvSpPr>
        <p:spPr bwMode="auto">
          <a:xfrm>
            <a:off x="6400800" y="5791200"/>
            <a:ext cx="228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TextBox 21"/>
          <p:cNvSpPr txBox="1"/>
          <p:nvPr/>
        </p:nvSpPr>
        <p:spPr>
          <a:xfrm>
            <a:off x="1752600" y="6200001"/>
            <a:ext cx="753732" cy="276999"/>
          </a:xfrm>
          <a:prstGeom prst="rect">
            <a:avLst/>
          </a:prstGeom>
          <a:noFill/>
        </p:spPr>
        <p:txBody>
          <a:bodyPr wrap="none" rtlCol="0">
            <a:spAutoFit/>
          </a:bodyPr>
          <a:lstStyle/>
          <a:p>
            <a:r>
              <a:rPr lang="en-US" altLang="zh-CN" sz="1200" dirty="0" smtClean="0">
                <a:solidFill>
                  <a:schemeClr val="tx1"/>
                </a:solidFill>
              </a:rPr>
              <a:t>First sent</a:t>
            </a:r>
            <a:endParaRPr lang="zh-CN" altLang="en-US" sz="1200" dirty="0">
              <a:solidFill>
                <a:schemeClr val="tx1"/>
              </a:solidFill>
            </a:endParaRPr>
          </a:p>
        </p:txBody>
      </p:sp>
      <p:sp>
        <p:nvSpPr>
          <p:cNvPr id="23" name="TextBox 22"/>
          <p:cNvSpPr txBox="1"/>
          <p:nvPr/>
        </p:nvSpPr>
        <p:spPr>
          <a:xfrm>
            <a:off x="3189547" y="6200001"/>
            <a:ext cx="925253" cy="276999"/>
          </a:xfrm>
          <a:prstGeom prst="rect">
            <a:avLst/>
          </a:prstGeom>
          <a:noFill/>
        </p:spPr>
        <p:txBody>
          <a:bodyPr wrap="none" rtlCol="0">
            <a:spAutoFit/>
          </a:bodyPr>
          <a:lstStyle/>
          <a:p>
            <a:r>
              <a:rPr lang="en-US" altLang="zh-CN" sz="1200" dirty="0" smtClean="0">
                <a:solidFill>
                  <a:schemeClr val="tx1"/>
                </a:solidFill>
              </a:rPr>
              <a:t>Second sent</a:t>
            </a:r>
            <a:endParaRPr lang="zh-CN" altLang="en-US" sz="1200" dirty="0">
              <a:solidFill>
                <a:schemeClr val="tx1"/>
              </a:solidFill>
            </a:endParaRPr>
          </a:p>
        </p:txBody>
      </p:sp>
      <p:sp>
        <p:nvSpPr>
          <p:cNvPr id="24" name="TextBox 23"/>
          <p:cNvSpPr txBox="1"/>
          <p:nvPr/>
        </p:nvSpPr>
        <p:spPr>
          <a:xfrm>
            <a:off x="4724400" y="6200001"/>
            <a:ext cx="814647" cy="276999"/>
          </a:xfrm>
          <a:prstGeom prst="rect">
            <a:avLst/>
          </a:prstGeom>
          <a:noFill/>
        </p:spPr>
        <p:txBody>
          <a:bodyPr wrap="none" rtlCol="0">
            <a:spAutoFit/>
          </a:bodyPr>
          <a:lstStyle/>
          <a:p>
            <a:r>
              <a:rPr lang="en-US" altLang="zh-CN" sz="1200" dirty="0" smtClean="0">
                <a:solidFill>
                  <a:schemeClr val="tx1"/>
                </a:solidFill>
              </a:rPr>
              <a:t>Third sent</a:t>
            </a:r>
            <a:endParaRPr lang="zh-CN" altLang="en-US" sz="1200" dirty="0">
              <a:solidFill>
                <a:schemeClr val="tx1"/>
              </a:solidFill>
            </a:endParaRPr>
          </a:p>
        </p:txBody>
      </p:sp>
      <p:sp>
        <p:nvSpPr>
          <p:cNvPr id="25" name="TextBox 24"/>
          <p:cNvSpPr txBox="1"/>
          <p:nvPr/>
        </p:nvSpPr>
        <p:spPr>
          <a:xfrm>
            <a:off x="6172200" y="6172200"/>
            <a:ext cx="881973" cy="276999"/>
          </a:xfrm>
          <a:prstGeom prst="rect">
            <a:avLst/>
          </a:prstGeom>
          <a:noFill/>
        </p:spPr>
        <p:txBody>
          <a:bodyPr wrap="none" rtlCol="0">
            <a:spAutoFit/>
          </a:bodyPr>
          <a:lstStyle/>
          <a:p>
            <a:r>
              <a:rPr lang="en-US" altLang="zh-CN" sz="1200" dirty="0" smtClean="0">
                <a:solidFill>
                  <a:schemeClr val="tx1"/>
                </a:solidFill>
              </a:rPr>
              <a:t>Fourth sent</a:t>
            </a:r>
            <a:endParaRPr lang="zh-CN" altLang="en-US" sz="1200" dirty="0">
              <a:solidFill>
                <a:schemeClr val="tx1"/>
              </a:solidFill>
            </a:endParaRPr>
          </a:p>
        </p:txBody>
      </p:sp>
      <p:sp>
        <p:nvSpPr>
          <p:cNvPr id="26" name="TextBox 25"/>
          <p:cNvSpPr txBox="1"/>
          <p:nvPr/>
        </p:nvSpPr>
        <p:spPr>
          <a:xfrm>
            <a:off x="4800600" y="5181600"/>
            <a:ext cx="2738057" cy="307777"/>
          </a:xfrm>
          <a:prstGeom prst="rect">
            <a:avLst/>
          </a:prstGeom>
          <a:noFill/>
        </p:spPr>
        <p:txBody>
          <a:bodyPr wrap="none" rtlCol="0">
            <a:spAutoFit/>
          </a:bodyPr>
          <a:lstStyle/>
          <a:p>
            <a:r>
              <a:rPr lang="en-US" altLang="zh-CN" sz="1400" b="1" dirty="0" smtClean="0">
                <a:solidFill>
                  <a:schemeClr val="tx1"/>
                </a:solidFill>
              </a:rPr>
              <a:t>Assuming 4 repetition is required</a:t>
            </a:r>
            <a:endParaRPr lang="zh-CN" altLang="en-US" sz="1400" b="1"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Schematic</a:t>
            </a:r>
            <a:endParaRPr lang="zh-CN" altLang="en-US" dirty="0"/>
          </a:p>
        </p:txBody>
      </p:sp>
      <p:sp>
        <p:nvSpPr>
          <p:cNvPr id="4" name="灯片编号占位符 3"/>
          <p:cNvSpPr>
            <a:spLocks noGrp="1"/>
          </p:cNvSpPr>
          <p:nvPr>
            <p:ph type="sldNum" idx="12"/>
          </p:nvPr>
        </p:nvSpPr>
        <p:spPr>
          <a:xfrm>
            <a:off x="4419600" y="6475413"/>
            <a:ext cx="528637" cy="363537"/>
          </a:xfrm>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smtClean="0"/>
              <a:t>Tony Zeng, Huawei</a:t>
            </a:r>
            <a:endParaRPr lang="en-GB" dirty="0"/>
          </a:p>
        </p:txBody>
      </p:sp>
      <p:sp>
        <p:nvSpPr>
          <p:cNvPr id="6" name="日期占位符 5"/>
          <p:cNvSpPr>
            <a:spLocks noGrp="1"/>
          </p:cNvSpPr>
          <p:nvPr>
            <p:ph type="dt" idx="15"/>
          </p:nvPr>
        </p:nvSpPr>
        <p:spPr/>
        <p:txBody>
          <a:bodyPr/>
          <a:lstStyle/>
          <a:p>
            <a:r>
              <a:rPr lang="en-US" smtClean="0"/>
              <a:t>September 2019</a:t>
            </a:r>
            <a:endParaRPr lang="en-GB" dirty="0"/>
          </a:p>
        </p:txBody>
      </p:sp>
      <p:sp>
        <p:nvSpPr>
          <p:cNvPr id="39" name="矩形 38"/>
          <p:cNvSpPr/>
          <p:nvPr/>
        </p:nvSpPr>
        <p:spPr bwMode="auto">
          <a:xfrm>
            <a:off x="1534418" y="2121932"/>
            <a:ext cx="304800" cy="8382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 name="矩形 39"/>
          <p:cNvSpPr/>
          <p:nvPr/>
        </p:nvSpPr>
        <p:spPr bwMode="auto">
          <a:xfrm>
            <a:off x="1915418" y="2121932"/>
            <a:ext cx="304800" cy="8382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 name="矩形 40"/>
          <p:cNvSpPr/>
          <p:nvPr/>
        </p:nvSpPr>
        <p:spPr bwMode="auto">
          <a:xfrm>
            <a:off x="3820418" y="2121932"/>
            <a:ext cx="304800" cy="8382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TextBox 41"/>
          <p:cNvSpPr txBox="1"/>
          <p:nvPr/>
        </p:nvSpPr>
        <p:spPr>
          <a:xfrm>
            <a:off x="86618" y="2350532"/>
            <a:ext cx="1524000" cy="646331"/>
          </a:xfrm>
          <a:prstGeom prst="rect">
            <a:avLst/>
          </a:prstGeom>
          <a:noFill/>
        </p:spPr>
        <p:txBody>
          <a:bodyPr wrap="square" rtlCol="0">
            <a:spAutoFit/>
          </a:bodyPr>
          <a:lstStyle/>
          <a:p>
            <a:r>
              <a:rPr lang="en-US" altLang="zh-CN" sz="1800" dirty="0" smtClean="0">
                <a:solidFill>
                  <a:schemeClr val="tx1"/>
                </a:solidFill>
              </a:rPr>
              <a:t>MPDU</a:t>
            </a:r>
          </a:p>
          <a:p>
            <a:r>
              <a:rPr lang="en-US" altLang="zh-CN" sz="1800" dirty="0" smtClean="0">
                <a:solidFill>
                  <a:schemeClr val="tx1"/>
                </a:solidFill>
              </a:rPr>
              <a:t>[(A)-MSDU]</a:t>
            </a:r>
            <a:endParaRPr lang="zh-CN" altLang="en-US" sz="1800" dirty="0">
              <a:solidFill>
                <a:schemeClr val="tx1"/>
              </a:solidFill>
            </a:endParaRPr>
          </a:p>
        </p:txBody>
      </p:sp>
      <p:cxnSp>
        <p:nvCxnSpPr>
          <p:cNvPr id="43" name="直接箭头连接符 42"/>
          <p:cNvCxnSpPr/>
          <p:nvPr/>
        </p:nvCxnSpPr>
        <p:spPr bwMode="auto">
          <a:xfrm>
            <a:off x="924818" y="2502932"/>
            <a:ext cx="533400" cy="0"/>
          </a:xfrm>
          <a:prstGeom prst="straightConnector1">
            <a:avLst/>
          </a:prstGeom>
          <a:solidFill>
            <a:srgbClr val="00B8FF"/>
          </a:solidFill>
          <a:ln w="19050" cap="flat" cmpd="sng" algn="ctr">
            <a:solidFill>
              <a:schemeClr val="tx1"/>
            </a:solidFill>
            <a:prstDash val="solid"/>
            <a:round/>
            <a:headEnd type="none" w="med" len="med"/>
            <a:tailEnd type="arrow"/>
          </a:ln>
          <a:effectLst/>
        </p:spPr>
      </p:cxnSp>
      <p:sp>
        <p:nvSpPr>
          <p:cNvPr id="44" name="矩形 43"/>
          <p:cNvSpPr/>
          <p:nvPr/>
        </p:nvSpPr>
        <p:spPr bwMode="auto">
          <a:xfrm>
            <a:off x="2296418" y="2121932"/>
            <a:ext cx="304800" cy="8382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矩形 44"/>
          <p:cNvSpPr/>
          <p:nvPr/>
        </p:nvSpPr>
        <p:spPr bwMode="auto">
          <a:xfrm>
            <a:off x="2677418" y="2121932"/>
            <a:ext cx="304800" cy="8382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6" name="矩形 45"/>
          <p:cNvSpPr/>
          <p:nvPr/>
        </p:nvSpPr>
        <p:spPr bwMode="auto">
          <a:xfrm>
            <a:off x="3058418" y="2121932"/>
            <a:ext cx="304800" cy="8382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7" name="矩形 46"/>
          <p:cNvSpPr/>
          <p:nvPr/>
        </p:nvSpPr>
        <p:spPr bwMode="auto">
          <a:xfrm>
            <a:off x="3439418" y="2121932"/>
            <a:ext cx="304800" cy="8382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8" name="矩形 47"/>
          <p:cNvSpPr/>
          <p:nvPr/>
        </p:nvSpPr>
        <p:spPr bwMode="auto">
          <a:xfrm>
            <a:off x="4201418" y="2121932"/>
            <a:ext cx="304800" cy="8382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3" name="矩形 52"/>
          <p:cNvSpPr/>
          <p:nvPr/>
        </p:nvSpPr>
        <p:spPr bwMode="auto">
          <a:xfrm>
            <a:off x="1915418" y="3341132"/>
            <a:ext cx="304800" cy="8382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4" name="矩形 53"/>
          <p:cNvSpPr/>
          <p:nvPr/>
        </p:nvSpPr>
        <p:spPr bwMode="auto">
          <a:xfrm>
            <a:off x="2448818" y="3341132"/>
            <a:ext cx="304800" cy="8382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5" name="矩形 54"/>
          <p:cNvSpPr/>
          <p:nvPr/>
        </p:nvSpPr>
        <p:spPr bwMode="auto">
          <a:xfrm>
            <a:off x="2982218" y="3341132"/>
            <a:ext cx="304800" cy="8382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6" name="矩形 55"/>
          <p:cNvSpPr/>
          <p:nvPr/>
        </p:nvSpPr>
        <p:spPr bwMode="auto">
          <a:xfrm>
            <a:off x="3515618" y="3341132"/>
            <a:ext cx="304800" cy="8382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TextBox 56"/>
          <p:cNvSpPr txBox="1"/>
          <p:nvPr/>
        </p:nvSpPr>
        <p:spPr>
          <a:xfrm>
            <a:off x="162818" y="3341132"/>
            <a:ext cx="1295400" cy="646331"/>
          </a:xfrm>
          <a:prstGeom prst="rect">
            <a:avLst/>
          </a:prstGeom>
          <a:noFill/>
        </p:spPr>
        <p:txBody>
          <a:bodyPr wrap="square" rtlCol="0">
            <a:spAutoFit/>
          </a:bodyPr>
          <a:lstStyle/>
          <a:p>
            <a:r>
              <a:rPr lang="en-US" altLang="zh-CN" sz="1800" dirty="0" smtClean="0">
                <a:solidFill>
                  <a:schemeClr val="tx1"/>
                </a:solidFill>
              </a:rPr>
              <a:t>EDCA queue</a:t>
            </a:r>
            <a:endParaRPr lang="zh-CN" altLang="en-US" sz="1800" dirty="0">
              <a:solidFill>
                <a:schemeClr val="tx1"/>
              </a:solidFill>
            </a:endParaRPr>
          </a:p>
        </p:txBody>
      </p:sp>
      <p:cxnSp>
        <p:nvCxnSpPr>
          <p:cNvPr id="58" name="直接箭头连接符 57"/>
          <p:cNvCxnSpPr/>
          <p:nvPr/>
        </p:nvCxnSpPr>
        <p:spPr bwMode="auto">
          <a:xfrm>
            <a:off x="1229618" y="3722132"/>
            <a:ext cx="533400" cy="0"/>
          </a:xfrm>
          <a:prstGeom prst="straightConnector1">
            <a:avLst/>
          </a:prstGeom>
          <a:solidFill>
            <a:srgbClr val="00B8FF"/>
          </a:solidFill>
          <a:ln w="19050" cap="flat" cmpd="sng" algn="ctr">
            <a:solidFill>
              <a:schemeClr val="tx1"/>
            </a:solidFill>
            <a:prstDash val="solid"/>
            <a:round/>
            <a:headEnd type="none" w="med" len="med"/>
            <a:tailEnd type="arrow"/>
          </a:ln>
          <a:effectLst/>
        </p:spPr>
      </p:cxnSp>
      <p:cxnSp>
        <p:nvCxnSpPr>
          <p:cNvPr id="59" name="直接箭头连接符 58"/>
          <p:cNvCxnSpPr/>
          <p:nvPr/>
        </p:nvCxnSpPr>
        <p:spPr bwMode="auto">
          <a:xfrm>
            <a:off x="1686818" y="3036332"/>
            <a:ext cx="457200" cy="228600"/>
          </a:xfrm>
          <a:prstGeom prst="straightConnector1">
            <a:avLst/>
          </a:prstGeom>
          <a:solidFill>
            <a:srgbClr val="00B8FF"/>
          </a:solidFill>
          <a:ln w="19050" cap="flat" cmpd="sng" algn="ctr">
            <a:solidFill>
              <a:schemeClr val="tx1"/>
            </a:solidFill>
            <a:prstDash val="solid"/>
            <a:round/>
            <a:headEnd type="none" w="med" len="med"/>
            <a:tailEnd type="arrow"/>
          </a:ln>
          <a:effectLst/>
        </p:spPr>
      </p:cxnSp>
      <p:cxnSp>
        <p:nvCxnSpPr>
          <p:cNvPr id="62" name="直接箭头连接符 61"/>
          <p:cNvCxnSpPr>
            <a:endCxn id="54" idx="0"/>
          </p:cNvCxnSpPr>
          <p:nvPr/>
        </p:nvCxnSpPr>
        <p:spPr bwMode="auto">
          <a:xfrm>
            <a:off x="2372618" y="2960132"/>
            <a:ext cx="228600" cy="381000"/>
          </a:xfrm>
          <a:prstGeom prst="straightConnector1">
            <a:avLst/>
          </a:prstGeom>
          <a:solidFill>
            <a:srgbClr val="00B8FF"/>
          </a:solidFill>
          <a:ln w="19050" cap="flat" cmpd="sng" algn="ctr">
            <a:solidFill>
              <a:schemeClr val="tx1"/>
            </a:solidFill>
            <a:prstDash val="solid"/>
            <a:round/>
            <a:headEnd type="none" w="med" len="med"/>
            <a:tailEnd type="arrow"/>
          </a:ln>
          <a:effectLst/>
        </p:spPr>
      </p:cxnSp>
      <p:cxnSp>
        <p:nvCxnSpPr>
          <p:cNvPr id="64" name="直接箭头连接符 63"/>
          <p:cNvCxnSpPr>
            <a:endCxn id="55" idx="0"/>
          </p:cNvCxnSpPr>
          <p:nvPr/>
        </p:nvCxnSpPr>
        <p:spPr bwMode="auto">
          <a:xfrm>
            <a:off x="2753618" y="2960132"/>
            <a:ext cx="381000" cy="381000"/>
          </a:xfrm>
          <a:prstGeom prst="straightConnector1">
            <a:avLst/>
          </a:prstGeom>
          <a:solidFill>
            <a:srgbClr val="00B8FF"/>
          </a:solidFill>
          <a:ln w="19050" cap="flat" cmpd="sng" algn="ctr">
            <a:solidFill>
              <a:schemeClr val="tx1"/>
            </a:solidFill>
            <a:prstDash val="solid"/>
            <a:round/>
            <a:headEnd type="none" w="med" len="med"/>
            <a:tailEnd type="arrow"/>
          </a:ln>
          <a:effectLst/>
        </p:spPr>
      </p:cxnSp>
      <p:cxnSp>
        <p:nvCxnSpPr>
          <p:cNvPr id="66" name="直接箭头连接符 65"/>
          <p:cNvCxnSpPr>
            <a:endCxn id="55" idx="0"/>
          </p:cNvCxnSpPr>
          <p:nvPr/>
        </p:nvCxnSpPr>
        <p:spPr bwMode="auto">
          <a:xfrm>
            <a:off x="3134618" y="2960132"/>
            <a:ext cx="0" cy="381000"/>
          </a:xfrm>
          <a:prstGeom prst="straightConnector1">
            <a:avLst/>
          </a:prstGeom>
          <a:solidFill>
            <a:srgbClr val="00B8FF"/>
          </a:solidFill>
          <a:ln w="19050" cap="flat" cmpd="sng" algn="ctr">
            <a:solidFill>
              <a:schemeClr val="tx1"/>
            </a:solidFill>
            <a:prstDash val="solid"/>
            <a:round/>
            <a:headEnd type="none" w="med" len="med"/>
            <a:tailEnd type="arrow"/>
          </a:ln>
          <a:effectLst/>
        </p:spPr>
      </p:cxnSp>
      <p:cxnSp>
        <p:nvCxnSpPr>
          <p:cNvPr id="68" name="直接箭头连接符 67"/>
          <p:cNvCxnSpPr>
            <a:endCxn id="56" idx="0"/>
          </p:cNvCxnSpPr>
          <p:nvPr/>
        </p:nvCxnSpPr>
        <p:spPr bwMode="auto">
          <a:xfrm>
            <a:off x="3515618" y="2960132"/>
            <a:ext cx="152400" cy="381000"/>
          </a:xfrm>
          <a:prstGeom prst="straightConnector1">
            <a:avLst/>
          </a:prstGeom>
          <a:solidFill>
            <a:srgbClr val="00B8FF"/>
          </a:solidFill>
          <a:ln w="19050" cap="flat" cmpd="sng" algn="ctr">
            <a:solidFill>
              <a:schemeClr val="tx1"/>
            </a:solidFill>
            <a:prstDash val="solid"/>
            <a:round/>
            <a:headEnd type="none" w="med" len="med"/>
            <a:tailEnd type="arrow"/>
          </a:ln>
          <a:effectLst/>
        </p:spPr>
      </p:cxnSp>
      <p:cxnSp>
        <p:nvCxnSpPr>
          <p:cNvPr id="69" name="直接箭头连接符 68"/>
          <p:cNvCxnSpPr>
            <a:stCxn id="41" idx="2"/>
            <a:endCxn id="56" idx="0"/>
          </p:cNvCxnSpPr>
          <p:nvPr/>
        </p:nvCxnSpPr>
        <p:spPr bwMode="auto">
          <a:xfrm flipH="1">
            <a:off x="3668018" y="2960132"/>
            <a:ext cx="304800" cy="381000"/>
          </a:xfrm>
          <a:prstGeom prst="straightConnector1">
            <a:avLst/>
          </a:prstGeom>
          <a:solidFill>
            <a:srgbClr val="00B8FF"/>
          </a:solidFill>
          <a:ln w="19050" cap="flat" cmpd="sng" algn="ctr">
            <a:solidFill>
              <a:schemeClr val="tx1"/>
            </a:solidFill>
            <a:prstDash val="solid"/>
            <a:round/>
            <a:headEnd type="none" w="med" len="med"/>
            <a:tailEnd type="arrow"/>
          </a:ln>
          <a:effectLst/>
        </p:spPr>
      </p:cxnSp>
      <p:cxnSp>
        <p:nvCxnSpPr>
          <p:cNvPr id="72" name="直接箭头连接符 71"/>
          <p:cNvCxnSpPr>
            <a:stCxn id="48" idx="2"/>
            <a:endCxn id="56" idx="0"/>
          </p:cNvCxnSpPr>
          <p:nvPr/>
        </p:nvCxnSpPr>
        <p:spPr bwMode="auto">
          <a:xfrm flipH="1">
            <a:off x="3668018" y="2960132"/>
            <a:ext cx="685800" cy="381000"/>
          </a:xfrm>
          <a:prstGeom prst="straightConnector1">
            <a:avLst/>
          </a:prstGeom>
          <a:solidFill>
            <a:srgbClr val="00B8FF"/>
          </a:solidFill>
          <a:ln w="19050" cap="flat" cmpd="sng" algn="ctr">
            <a:solidFill>
              <a:schemeClr val="tx1"/>
            </a:solidFill>
            <a:prstDash val="solid"/>
            <a:round/>
            <a:headEnd type="none" w="med" len="med"/>
            <a:tailEnd type="arrow"/>
          </a:ln>
          <a:effectLst/>
        </p:spPr>
      </p:cxnSp>
      <p:cxnSp>
        <p:nvCxnSpPr>
          <p:cNvPr id="77" name="直接箭头连接符 76"/>
          <p:cNvCxnSpPr>
            <a:endCxn id="54" idx="0"/>
          </p:cNvCxnSpPr>
          <p:nvPr/>
        </p:nvCxnSpPr>
        <p:spPr bwMode="auto">
          <a:xfrm>
            <a:off x="2144018" y="2960132"/>
            <a:ext cx="457200" cy="381000"/>
          </a:xfrm>
          <a:prstGeom prst="straightConnector1">
            <a:avLst/>
          </a:prstGeom>
          <a:solidFill>
            <a:srgbClr val="00B8FF"/>
          </a:solidFill>
          <a:ln w="19050" cap="flat" cmpd="sng" algn="ctr">
            <a:solidFill>
              <a:schemeClr val="tx1"/>
            </a:solidFill>
            <a:prstDash val="solid"/>
            <a:round/>
            <a:headEnd type="none" w="med" len="med"/>
            <a:tailEnd type="arrow"/>
          </a:ln>
          <a:effectLst/>
        </p:spPr>
      </p:cxnSp>
      <p:sp>
        <p:nvSpPr>
          <p:cNvPr id="82" name="矩形 81"/>
          <p:cNvSpPr/>
          <p:nvPr/>
        </p:nvSpPr>
        <p:spPr bwMode="auto">
          <a:xfrm>
            <a:off x="4876800" y="5117068"/>
            <a:ext cx="304800" cy="990600"/>
          </a:xfrm>
          <a:prstGeom prst="rect">
            <a:avLst/>
          </a:prstGeom>
          <a:solidFill>
            <a:srgbClr val="00B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TextBox 82"/>
          <p:cNvSpPr txBox="1"/>
          <p:nvPr/>
        </p:nvSpPr>
        <p:spPr>
          <a:xfrm>
            <a:off x="391418" y="4788932"/>
            <a:ext cx="1676400" cy="369332"/>
          </a:xfrm>
          <a:prstGeom prst="rect">
            <a:avLst/>
          </a:prstGeom>
          <a:noFill/>
        </p:spPr>
        <p:txBody>
          <a:bodyPr wrap="square" rtlCol="0">
            <a:spAutoFit/>
          </a:bodyPr>
          <a:lstStyle/>
          <a:p>
            <a:r>
              <a:rPr lang="en-US" altLang="zh-CN" sz="1800" dirty="0" smtClean="0">
                <a:solidFill>
                  <a:schemeClr val="tx1"/>
                </a:solidFill>
              </a:rPr>
              <a:t>PHY processing</a:t>
            </a:r>
            <a:endParaRPr lang="zh-CN" altLang="en-US" sz="1800" dirty="0">
              <a:solidFill>
                <a:schemeClr val="tx1"/>
              </a:solidFill>
            </a:endParaRPr>
          </a:p>
        </p:txBody>
      </p:sp>
      <p:sp>
        <p:nvSpPr>
          <p:cNvPr id="84" name="矩形 83"/>
          <p:cNvSpPr/>
          <p:nvPr/>
        </p:nvSpPr>
        <p:spPr bwMode="auto">
          <a:xfrm>
            <a:off x="4049018" y="3341132"/>
            <a:ext cx="304800" cy="838200"/>
          </a:xfrm>
          <a:prstGeom prst="rect">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TextBox 41"/>
          <p:cNvSpPr txBox="1"/>
          <p:nvPr/>
        </p:nvSpPr>
        <p:spPr>
          <a:xfrm>
            <a:off x="2564224" y="1752600"/>
            <a:ext cx="1524000" cy="369332"/>
          </a:xfrm>
          <a:prstGeom prst="rect">
            <a:avLst/>
          </a:prstGeom>
          <a:noFill/>
        </p:spPr>
        <p:txBody>
          <a:bodyPr wrap="square" rtlCol="0">
            <a:spAutoFit/>
          </a:bodyPr>
          <a:lstStyle/>
          <a:p>
            <a:r>
              <a:rPr lang="en-US" altLang="zh-CN" sz="1800" dirty="0" smtClean="0">
                <a:solidFill>
                  <a:schemeClr val="tx1"/>
                </a:solidFill>
              </a:rPr>
              <a:t>TID 0-7</a:t>
            </a:r>
            <a:endParaRPr lang="zh-CN" altLang="en-US" sz="1800" dirty="0">
              <a:solidFill>
                <a:schemeClr val="tx1"/>
              </a:solidFill>
            </a:endParaRPr>
          </a:p>
        </p:txBody>
      </p:sp>
      <p:sp>
        <p:nvSpPr>
          <p:cNvPr id="63" name="TextBox 41"/>
          <p:cNvSpPr txBox="1"/>
          <p:nvPr/>
        </p:nvSpPr>
        <p:spPr>
          <a:xfrm>
            <a:off x="1962703" y="6107668"/>
            <a:ext cx="1999697" cy="369332"/>
          </a:xfrm>
          <a:prstGeom prst="rect">
            <a:avLst/>
          </a:prstGeom>
          <a:noFill/>
        </p:spPr>
        <p:txBody>
          <a:bodyPr wrap="square" rtlCol="0">
            <a:spAutoFit/>
          </a:bodyPr>
          <a:lstStyle/>
          <a:p>
            <a:r>
              <a:rPr lang="en-US" altLang="zh-CN" sz="1800" dirty="0" smtClean="0">
                <a:solidFill>
                  <a:schemeClr val="tx1"/>
                </a:solidFill>
              </a:rPr>
              <a:t>Normal Link 1 &amp; 2</a:t>
            </a:r>
            <a:endParaRPr lang="zh-CN" altLang="en-US" sz="1800" dirty="0">
              <a:solidFill>
                <a:schemeClr val="tx1"/>
              </a:solidFill>
            </a:endParaRPr>
          </a:p>
        </p:txBody>
      </p:sp>
      <p:sp>
        <p:nvSpPr>
          <p:cNvPr id="65" name="TextBox 41"/>
          <p:cNvSpPr txBox="1"/>
          <p:nvPr/>
        </p:nvSpPr>
        <p:spPr>
          <a:xfrm>
            <a:off x="4114800" y="6102562"/>
            <a:ext cx="2133600" cy="369332"/>
          </a:xfrm>
          <a:prstGeom prst="rect">
            <a:avLst/>
          </a:prstGeom>
          <a:noFill/>
        </p:spPr>
        <p:txBody>
          <a:bodyPr wrap="square" rtlCol="0">
            <a:spAutoFit/>
          </a:bodyPr>
          <a:lstStyle/>
          <a:p>
            <a:r>
              <a:rPr lang="en-US" altLang="zh-CN" sz="1800" dirty="0" smtClean="0">
                <a:solidFill>
                  <a:schemeClr val="tx1"/>
                </a:solidFill>
              </a:rPr>
              <a:t>Low Latency Link 3</a:t>
            </a:r>
            <a:endParaRPr lang="zh-CN" altLang="en-US" sz="1800" dirty="0">
              <a:solidFill>
                <a:schemeClr val="tx1"/>
              </a:solidFill>
            </a:endParaRPr>
          </a:p>
        </p:txBody>
      </p:sp>
      <p:sp>
        <p:nvSpPr>
          <p:cNvPr id="7" name="右大括号 6"/>
          <p:cNvSpPr/>
          <p:nvPr/>
        </p:nvSpPr>
        <p:spPr bwMode="auto">
          <a:xfrm rot="5400000">
            <a:off x="3013417" y="3215731"/>
            <a:ext cx="180000" cy="2196000"/>
          </a:xfrm>
          <a:prstGeom prst="rightBrace">
            <a:avLst/>
          </a:prstGeom>
          <a:noFill/>
          <a:ln w="158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67" name="直接箭头连接符 66"/>
          <p:cNvCxnSpPr/>
          <p:nvPr/>
        </p:nvCxnSpPr>
        <p:spPr bwMode="auto">
          <a:xfrm>
            <a:off x="3103417" y="4514559"/>
            <a:ext cx="0" cy="360000"/>
          </a:xfrm>
          <a:prstGeom prst="straightConnector1">
            <a:avLst/>
          </a:prstGeom>
          <a:solidFill>
            <a:srgbClr val="00B8FF"/>
          </a:solidFill>
          <a:ln w="19050" cap="flat" cmpd="sng" algn="ctr">
            <a:solidFill>
              <a:schemeClr val="tx1"/>
            </a:solidFill>
            <a:prstDash val="solid"/>
            <a:round/>
            <a:headEnd type="none" w="med" len="med"/>
            <a:tailEnd type="arrow"/>
          </a:ln>
          <a:effectLst/>
        </p:spPr>
      </p:cxnSp>
      <p:sp>
        <p:nvSpPr>
          <p:cNvPr id="70" name="矩形 69"/>
          <p:cNvSpPr/>
          <p:nvPr/>
        </p:nvSpPr>
        <p:spPr bwMode="auto">
          <a:xfrm>
            <a:off x="4948237" y="2124583"/>
            <a:ext cx="304800" cy="8382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1" name="矩形 70"/>
          <p:cNvSpPr/>
          <p:nvPr/>
        </p:nvSpPr>
        <p:spPr bwMode="auto">
          <a:xfrm>
            <a:off x="2433217" y="5093307"/>
            <a:ext cx="304800" cy="990600"/>
          </a:xfrm>
          <a:prstGeom prst="rect">
            <a:avLst/>
          </a:prstGeom>
          <a:solidFill>
            <a:schemeClr val="accent1">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73" name="直接箭头连接符 72"/>
          <p:cNvCxnSpPr/>
          <p:nvPr/>
        </p:nvCxnSpPr>
        <p:spPr bwMode="auto">
          <a:xfrm flipH="1">
            <a:off x="4362784" y="2996863"/>
            <a:ext cx="585453" cy="384175"/>
          </a:xfrm>
          <a:prstGeom prst="straightConnector1">
            <a:avLst/>
          </a:prstGeom>
          <a:solidFill>
            <a:srgbClr val="00B8FF"/>
          </a:solidFill>
          <a:ln w="19050" cap="flat" cmpd="sng" algn="ctr">
            <a:solidFill>
              <a:schemeClr val="tx1"/>
            </a:solidFill>
            <a:prstDash val="dash"/>
            <a:round/>
            <a:headEnd type="none" w="med" len="med"/>
            <a:tailEnd type="arrow"/>
          </a:ln>
          <a:effectLst/>
        </p:spPr>
      </p:cxnSp>
      <p:cxnSp>
        <p:nvCxnSpPr>
          <p:cNvPr id="74" name="直接箭头连接符 73"/>
          <p:cNvCxnSpPr>
            <a:stCxn id="7" idx="0"/>
          </p:cNvCxnSpPr>
          <p:nvPr/>
        </p:nvCxnSpPr>
        <p:spPr bwMode="auto">
          <a:xfrm>
            <a:off x="4201417" y="4223731"/>
            <a:ext cx="675383" cy="816232"/>
          </a:xfrm>
          <a:prstGeom prst="straightConnector1">
            <a:avLst/>
          </a:prstGeom>
          <a:solidFill>
            <a:srgbClr val="00B8FF"/>
          </a:solidFill>
          <a:ln w="19050" cap="flat" cmpd="sng" algn="ctr">
            <a:solidFill>
              <a:schemeClr val="tx1"/>
            </a:solidFill>
            <a:prstDash val="solid"/>
            <a:round/>
            <a:headEnd type="none" w="med" len="med"/>
            <a:tailEnd type="arrow"/>
          </a:ln>
          <a:effectLst/>
        </p:spPr>
      </p:cxnSp>
      <p:sp>
        <p:nvSpPr>
          <p:cNvPr id="75" name="TextBox 41"/>
          <p:cNvSpPr txBox="1"/>
          <p:nvPr/>
        </p:nvSpPr>
        <p:spPr>
          <a:xfrm>
            <a:off x="4419600" y="1371600"/>
            <a:ext cx="1524000" cy="369332"/>
          </a:xfrm>
          <a:prstGeom prst="rect">
            <a:avLst/>
          </a:prstGeom>
          <a:noFill/>
        </p:spPr>
        <p:txBody>
          <a:bodyPr wrap="square" rtlCol="0">
            <a:spAutoFit/>
          </a:bodyPr>
          <a:lstStyle/>
          <a:p>
            <a:r>
              <a:rPr lang="en-US" altLang="zh-CN" sz="1800" dirty="0" smtClean="0">
                <a:solidFill>
                  <a:srgbClr val="FF0000"/>
                </a:solidFill>
              </a:rPr>
              <a:t>New TID M?</a:t>
            </a:r>
            <a:endParaRPr lang="zh-CN" altLang="en-US" sz="1800" dirty="0">
              <a:solidFill>
                <a:srgbClr val="FF0000"/>
              </a:solidFill>
            </a:endParaRPr>
          </a:p>
        </p:txBody>
      </p:sp>
      <p:sp>
        <p:nvSpPr>
          <p:cNvPr id="76" name="矩形 75"/>
          <p:cNvSpPr/>
          <p:nvPr/>
        </p:nvSpPr>
        <p:spPr bwMode="auto">
          <a:xfrm>
            <a:off x="3179418" y="5091740"/>
            <a:ext cx="304800" cy="990600"/>
          </a:xfrm>
          <a:prstGeom prst="rect">
            <a:avLst/>
          </a:prstGeom>
          <a:solidFill>
            <a:schemeClr val="accent1">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内容占位符 2"/>
          <p:cNvSpPr>
            <a:spLocks noGrp="1"/>
          </p:cNvSpPr>
          <p:nvPr>
            <p:ph idx="1"/>
          </p:nvPr>
        </p:nvSpPr>
        <p:spPr>
          <a:xfrm>
            <a:off x="5847456" y="2218463"/>
            <a:ext cx="3066357" cy="3352800"/>
          </a:xfrm>
        </p:spPr>
        <p:txBody>
          <a:bodyPr/>
          <a:lstStyle/>
          <a:p>
            <a:pPr>
              <a:buFont typeface="Arial" panose="020B0604020202020204" pitchFamily="34" charset="0"/>
              <a:buChar char="•"/>
            </a:pPr>
            <a:r>
              <a:rPr lang="en-US" altLang="zh-CN" sz="1800" b="0" dirty="0" smtClean="0"/>
              <a:t>Add new TID M or reuse TID 7 (as am example)  for extreme low latency services.</a:t>
            </a:r>
          </a:p>
          <a:p>
            <a:pPr>
              <a:buFont typeface="Arial" panose="020B0604020202020204" pitchFamily="34" charset="0"/>
              <a:buChar char="•"/>
            </a:pPr>
            <a:r>
              <a:rPr lang="en-US" altLang="zh-CN" sz="1800" b="0" dirty="0" smtClean="0"/>
              <a:t>EDCA mechanism is kept while TID M is mapped to low latency link .</a:t>
            </a:r>
          </a:p>
          <a:p>
            <a:pPr>
              <a:buFont typeface="Arial" panose="020B0604020202020204" pitchFamily="34" charset="0"/>
              <a:buChar char="•"/>
            </a:pPr>
            <a:endParaRPr lang="en-US" altLang="zh-CN" sz="1800" b="0" dirty="0" smtClean="0"/>
          </a:p>
          <a:p>
            <a:pPr>
              <a:buFont typeface="Arial" panose="020B0604020202020204" pitchFamily="34" charset="0"/>
              <a:buChar char="•"/>
            </a:pPr>
            <a:endParaRPr lang="en-US" altLang="zh-CN" sz="1800" b="0" dirty="0" smtClean="0"/>
          </a:p>
        </p:txBody>
      </p:sp>
      <p:cxnSp>
        <p:nvCxnSpPr>
          <p:cNvPr id="52" name="直接箭头连接符 51"/>
          <p:cNvCxnSpPr/>
          <p:nvPr/>
        </p:nvCxnSpPr>
        <p:spPr bwMode="auto">
          <a:xfrm flipH="1">
            <a:off x="5410201" y="5562600"/>
            <a:ext cx="685799" cy="0"/>
          </a:xfrm>
          <a:prstGeom prst="straightConnector1">
            <a:avLst/>
          </a:prstGeom>
          <a:solidFill>
            <a:srgbClr val="00B8FF"/>
          </a:solidFill>
          <a:ln w="19050" cap="flat" cmpd="sng" algn="ctr">
            <a:solidFill>
              <a:schemeClr val="tx1"/>
            </a:solidFill>
            <a:prstDash val="solid"/>
            <a:round/>
            <a:headEnd type="none" w="med" len="med"/>
            <a:tailEnd type="arrow"/>
          </a:ln>
          <a:effectLst/>
        </p:spPr>
      </p:cxnSp>
      <p:sp>
        <p:nvSpPr>
          <p:cNvPr id="81" name="TextBox 80"/>
          <p:cNvSpPr txBox="1"/>
          <p:nvPr/>
        </p:nvSpPr>
        <p:spPr>
          <a:xfrm>
            <a:off x="6248400" y="4953000"/>
            <a:ext cx="2895600" cy="1200329"/>
          </a:xfrm>
          <a:prstGeom prst="rect">
            <a:avLst/>
          </a:prstGeom>
          <a:noFill/>
        </p:spPr>
        <p:txBody>
          <a:bodyPr wrap="square" rtlCol="0">
            <a:spAutoFit/>
          </a:bodyPr>
          <a:lstStyle/>
          <a:p>
            <a:pPr>
              <a:buFont typeface="Arial" pitchFamily="34" charset="0"/>
              <a:buChar char="•"/>
            </a:pPr>
            <a:r>
              <a:rPr lang="en-US" altLang="zh-CN" sz="1800" dirty="0" smtClean="0">
                <a:solidFill>
                  <a:schemeClr val="tx1"/>
                </a:solidFill>
              </a:rPr>
              <a:t> In multi-link operation, a dedicated link can be allocated for low latency transmission</a:t>
            </a:r>
            <a:endParaRPr lang="zh-CN" altLang="en-US" sz="1800" dirty="0">
              <a:solidFill>
                <a:schemeClr val="tx1"/>
              </a:solidFill>
            </a:endParaRPr>
          </a:p>
        </p:txBody>
      </p:sp>
      <p:sp>
        <p:nvSpPr>
          <p:cNvPr id="86" name="TextBox 85"/>
          <p:cNvSpPr txBox="1"/>
          <p:nvPr/>
        </p:nvSpPr>
        <p:spPr>
          <a:xfrm>
            <a:off x="4648200" y="3962400"/>
            <a:ext cx="1524000" cy="830997"/>
          </a:xfrm>
          <a:prstGeom prst="rect">
            <a:avLst/>
          </a:prstGeom>
          <a:noFill/>
        </p:spPr>
        <p:txBody>
          <a:bodyPr wrap="square" rtlCol="0">
            <a:spAutoFit/>
          </a:bodyPr>
          <a:lstStyle/>
          <a:p>
            <a:pPr>
              <a:buFont typeface="Arial" pitchFamily="34" charset="0"/>
              <a:buChar char="•"/>
            </a:pPr>
            <a:r>
              <a:rPr lang="en-US" altLang="zh-CN" sz="1600" dirty="0" smtClean="0">
                <a:solidFill>
                  <a:schemeClr val="tx1"/>
                </a:solidFill>
              </a:rPr>
              <a:t>Modified EDCA mechanism</a:t>
            </a:r>
            <a:endParaRPr lang="zh-CN" altLang="en-US" sz="1600" dirty="0">
              <a:solidFill>
                <a:schemeClr val="tx1"/>
              </a:solidFill>
            </a:endParaRPr>
          </a:p>
        </p:txBody>
      </p:sp>
      <p:sp>
        <p:nvSpPr>
          <p:cNvPr id="87" name="矩形 86"/>
          <p:cNvSpPr/>
          <p:nvPr/>
        </p:nvSpPr>
        <p:spPr bwMode="auto">
          <a:xfrm>
            <a:off x="4114800" y="1981200"/>
            <a:ext cx="457200" cy="1143000"/>
          </a:xfrm>
          <a:prstGeom prst="rect">
            <a:avLst/>
          </a:prstGeom>
          <a:noFill/>
          <a:ln w="254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89" name="直接箭头连接符 88"/>
          <p:cNvCxnSpPr/>
          <p:nvPr/>
        </p:nvCxnSpPr>
        <p:spPr bwMode="auto">
          <a:xfrm flipH="1">
            <a:off x="4572000" y="1752600"/>
            <a:ext cx="381000" cy="1524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90" name="直接箭头连接符 89"/>
          <p:cNvCxnSpPr/>
          <p:nvPr/>
        </p:nvCxnSpPr>
        <p:spPr bwMode="auto">
          <a:xfrm>
            <a:off x="4953000" y="1752600"/>
            <a:ext cx="152400" cy="3048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94" name="直接箭头连接符 93"/>
          <p:cNvCxnSpPr>
            <a:stCxn id="48" idx="2"/>
            <a:endCxn id="84" idx="0"/>
          </p:cNvCxnSpPr>
          <p:nvPr/>
        </p:nvCxnSpPr>
        <p:spPr bwMode="auto">
          <a:xfrm flipH="1">
            <a:off x="4201418" y="2960132"/>
            <a:ext cx="152400" cy="381000"/>
          </a:xfrm>
          <a:prstGeom prst="straightConnector1">
            <a:avLst/>
          </a:prstGeom>
          <a:solidFill>
            <a:srgbClr val="00B8FF"/>
          </a:solidFill>
          <a:ln w="19050" cap="flat" cmpd="sng" algn="ctr">
            <a:solidFill>
              <a:schemeClr val="tx1"/>
            </a:solidFill>
            <a:prstDash val="dash"/>
            <a:round/>
            <a:headEnd type="none" w="med" len="med"/>
            <a:tailEnd type="arrow"/>
          </a:ln>
          <a:effectLst/>
        </p:spPr>
      </p:cxnSp>
    </p:spTree>
    <p:extLst>
      <p:ext uri="{BB962C8B-B14F-4D97-AF65-F5344CB8AC3E}">
        <p14:creationId xmlns:p14="http://schemas.microsoft.com/office/powerpoint/2010/main" val="2724844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Schematic</a:t>
            </a:r>
            <a:endParaRPr lang="zh-CN" altLang="en-US" dirty="0"/>
          </a:p>
        </p:txBody>
      </p:sp>
      <p:sp>
        <p:nvSpPr>
          <p:cNvPr id="4" name="灯片编号占位符 3"/>
          <p:cNvSpPr>
            <a:spLocks noGrp="1"/>
          </p:cNvSpPr>
          <p:nvPr>
            <p:ph type="sldNum" idx="12"/>
          </p:nvPr>
        </p:nvSpPr>
        <p:spPr>
          <a:xfrm>
            <a:off x="4419600" y="6475413"/>
            <a:ext cx="528637" cy="363537"/>
          </a:xfrm>
        </p:spPr>
        <p:txBody>
          <a:bodyPr/>
          <a:lstStyle/>
          <a:p>
            <a:r>
              <a:rPr lang="en-GB" smtClean="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dirty="0" smtClean="0"/>
              <a:t>Tony Zeng, Huawei</a:t>
            </a:r>
            <a:endParaRPr lang="en-GB" dirty="0"/>
          </a:p>
        </p:txBody>
      </p:sp>
      <p:sp>
        <p:nvSpPr>
          <p:cNvPr id="6" name="日期占位符 5"/>
          <p:cNvSpPr>
            <a:spLocks noGrp="1"/>
          </p:cNvSpPr>
          <p:nvPr>
            <p:ph type="dt" idx="15"/>
          </p:nvPr>
        </p:nvSpPr>
        <p:spPr/>
        <p:txBody>
          <a:bodyPr/>
          <a:lstStyle/>
          <a:p>
            <a:r>
              <a:rPr lang="en-US" smtClean="0"/>
              <a:t>September 2019</a:t>
            </a:r>
            <a:endParaRPr lang="en-GB" dirty="0"/>
          </a:p>
        </p:txBody>
      </p:sp>
      <p:sp>
        <p:nvSpPr>
          <p:cNvPr id="78" name="内容占位符 2"/>
          <p:cNvSpPr>
            <a:spLocks noGrp="1"/>
          </p:cNvSpPr>
          <p:nvPr>
            <p:ph idx="1"/>
          </p:nvPr>
        </p:nvSpPr>
        <p:spPr>
          <a:xfrm>
            <a:off x="5410200" y="1676401"/>
            <a:ext cx="3505201" cy="3505200"/>
          </a:xfrm>
        </p:spPr>
        <p:txBody>
          <a:bodyPr/>
          <a:lstStyle/>
          <a:p>
            <a:pPr>
              <a:buFont typeface="+mj-lt"/>
              <a:buAutoNum type="arabicPeriod"/>
            </a:pPr>
            <a:r>
              <a:rPr lang="en-US" altLang="zh-CN" sz="1800" b="0" dirty="0" smtClean="0"/>
              <a:t>MPDU/A-MPDU enter the AR Queue in the first transmission.</a:t>
            </a:r>
          </a:p>
          <a:p>
            <a:pPr>
              <a:buFont typeface="+mj-lt"/>
              <a:buAutoNum type="arabicPeriod"/>
            </a:pPr>
            <a:r>
              <a:rPr lang="en-US" altLang="zh-CN" sz="1800" b="0" dirty="0" err="1" smtClean="0"/>
              <a:t>QoS</a:t>
            </a:r>
            <a:r>
              <a:rPr lang="en-US" altLang="zh-CN" sz="1800" b="0" dirty="0" smtClean="0"/>
              <a:t> requirement (i.e. latency budget), repetition number  (# N) are configured</a:t>
            </a:r>
          </a:p>
          <a:p>
            <a:pPr>
              <a:buFont typeface="+mj-lt"/>
              <a:buAutoNum type="arabicPeriod"/>
            </a:pPr>
            <a:r>
              <a:rPr lang="en-US" altLang="zh-CN" sz="1800" b="0" dirty="0" smtClean="0"/>
              <a:t>How to allocate the sending time is vendor discretionary.</a:t>
            </a:r>
          </a:p>
          <a:p>
            <a:pPr>
              <a:buFont typeface="+mj-lt"/>
              <a:buAutoNum type="arabicPeriod"/>
            </a:pPr>
            <a:r>
              <a:rPr lang="en-US" altLang="zh-CN" sz="1800" b="0" dirty="0" smtClean="0"/>
              <a:t>The MPDU packet is sent repeatedly by N times during the latency budget.   </a:t>
            </a:r>
          </a:p>
          <a:p>
            <a:pPr>
              <a:buFont typeface="+mj-lt"/>
              <a:buAutoNum type="arabicPeriod"/>
            </a:pPr>
            <a:endParaRPr lang="en-US" altLang="zh-CN" sz="1800" b="0" dirty="0" smtClean="0"/>
          </a:p>
        </p:txBody>
      </p:sp>
      <p:sp>
        <p:nvSpPr>
          <p:cNvPr id="22" name="矩形 21"/>
          <p:cNvSpPr/>
          <p:nvPr/>
        </p:nvSpPr>
        <p:spPr bwMode="auto">
          <a:xfrm>
            <a:off x="533400" y="2209800"/>
            <a:ext cx="685800" cy="1752600"/>
          </a:xfrm>
          <a:prstGeom prst="rect">
            <a:avLst/>
          </a:prstGeom>
          <a:solidFill>
            <a:srgbClr val="0066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矩形 22"/>
          <p:cNvSpPr/>
          <p:nvPr/>
        </p:nvSpPr>
        <p:spPr bwMode="auto">
          <a:xfrm>
            <a:off x="533400" y="3733800"/>
            <a:ext cx="685800" cy="22860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latinLnBrk="0">
              <a:lnSpc>
                <a:spcPct val="100000"/>
              </a:lnSpc>
              <a:buFont typeface="Times New Roman" pitchFamily="16" charset="0"/>
              <a:buNone/>
              <a:tabLst/>
            </a:pPr>
            <a:r>
              <a:rPr lang="en-US" altLang="zh-CN" sz="1000" b="1" dirty="0" smtClean="0"/>
              <a:t>MPDU4</a:t>
            </a:r>
            <a:endParaRPr lang="zh-CN" altLang="en-US" sz="1000" b="1" dirty="0" smtClean="0"/>
          </a:p>
        </p:txBody>
      </p:sp>
      <p:sp>
        <p:nvSpPr>
          <p:cNvPr id="25" name="矩形 24"/>
          <p:cNvSpPr/>
          <p:nvPr/>
        </p:nvSpPr>
        <p:spPr bwMode="auto">
          <a:xfrm>
            <a:off x="533400" y="3505200"/>
            <a:ext cx="685800" cy="22860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latinLnBrk="0">
              <a:lnSpc>
                <a:spcPct val="100000"/>
              </a:lnSpc>
              <a:buFont typeface="Times New Roman" pitchFamily="16" charset="0"/>
              <a:buNone/>
              <a:tabLst/>
            </a:pPr>
            <a:r>
              <a:rPr lang="en-US" altLang="zh-CN" sz="1000" b="1" dirty="0" smtClean="0"/>
              <a:t>MPDU5</a:t>
            </a:r>
            <a:endParaRPr lang="zh-CN" altLang="en-US" sz="1000" b="1" dirty="0" smtClean="0"/>
          </a:p>
        </p:txBody>
      </p:sp>
      <p:sp>
        <p:nvSpPr>
          <p:cNvPr id="26" name="矩形 25"/>
          <p:cNvSpPr/>
          <p:nvPr/>
        </p:nvSpPr>
        <p:spPr bwMode="auto">
          <a:xfrm>
            <a:off x="533400" y="3276600"/>
            <a:ext cx="685800" cy="22860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latinLnBrk="0">
              <a:lnSpc>
                <a:spcPct val="100000"/>
              </a:lnSpc>
              <a:buFont typeface="Times New Roman" pitchFamily="16" charset="0"/>
              <a:buNone/>
              <a:tabLst/>
            </a:pPr>
            <a:r>
              <a:rPr lang="en-US" altLang="zh-CN" sz="1000" b="1" dirty="0" smtClean="0"/>
              <a:t>MPDU6</a:t>
            </a:r>
            <a:endParaRPr lang="zh-CN" altLang="en-US" sz="1000" b="1" dirty="0" smtClean="0"/>
          </a:p>
        </p:txBody>
      </p:sp>
      <p:sp>
        <p:nvSpPr>
          <p:cNvPr id="27" name="矩形 26"/>
          <p:cNvSpPr/>
          <p:nvPr/>
        </p:nvSpPr>
        <p:spPr bwMode="auto">
          <a:xfrm>
            <a:off x="533400" y="3048000"/>
            <a:ext cx="685800" cy="22860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00" b="1" dirty="0" smtClean="0"/>
              <a:t>MPDU7</a:t>
            </a:r>
            <a:endParaRPr lang="zh-CN" altLang="en-US" sz="1000" b="1" dirty="0" smtClean="0"/>
          </a:p>
        </p:txBody>
      </p:sp>
      <p:sp>
        <p:nvSpPr>
          <p:cNvPr id="28" name="矩形 27"/>
          <p:cNvSpPr/>
          <p:nvPr/>
        </p:nvSpPr>
        <p:spPr bwMode="auto">
          <a:xfrm>
            <a:off x="533400" y="2514600"/>
            <a:ext cx="685800" cy="22860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00" b="1" i="0" u="none" strike="noStrike" cap="none" normalizeH="0" baseline="0" dirty="0" smtClean="0">
                <a:ln>
                  <a:noFill/>
                </a:ln>
                <a:solidFill>
                  <a:schemeClr val="bg1"/>
                </a:solidFill>
                <a:effectLst/>
                <a:latin typeface="Times New Roman" pitchFamily="16" charset="0"/>
                <a:ea typeface="MS Gothic" charset="-128"/>
              </a:rPr>
              <a:t>MPDUN</a:t>
            </a:r>
            <a:endParaRPr kumimoji="0" lang="zh-CN" altLang="en-US" sz="1000" b="1" i="0" u="none" strike="noStrike" cap="none" normalizeH="0" baseline="0" dirty="0" smtClean="0">
              <a:ln>
                <a:noFill/>
              </a:ln>
              <a:solidFill>
                <a:schemeClr val="bg1"/>
              </a:solidFill>
              <a:effectLst/>
              <a:latin typeface="Times New Roman" pitchFamily="16" charset="0"/>
              <a:ea typeface="MS Gothic" charset="-128"/>
            </a:endParaRPr>
          </a:p>
        </p:txBody>
      </p:sp>
      <p:sp>
        <p:nvSpPr>
          <p:cNvPr id="34" name="TextBox 33"/>
          <p:cNvSpPr txBox="1"/>
          <p:nvPr/>
        </p:nvSpPr>
        <p:spPr>
          <a:xfrm>
            <a:off x="712113" y="2743200"/>
            <a:ext cx="430887" cy="297517"/>
          </a:xfrm>
          <a:prstGeom prst="rect">
            <a:avLst/>
          </a:prstGeom>
          <a:noFill/>
        </p:spPr>
        <p:txBody>
          <a:bodyPr vert="eaVert" wrap="none" rtlCol="0">
            <a:spAutoFit/>
          </a:bodyPr>
          <a:lstStyle/>
          <a:p>
            <a:r>
              <a:rPr lang="en-US" altLang="zh-CN" sz="1600" b="1" dirty="0" smtClean="0">
                <a:solidFill>
                  <a:schemeClr val="tx1"/>
                </a:solidFill>
              </a:rPr>
              <a:t>…</a:t>
            </a:r>
            <a:endParaRPr lang="zh-CN" altLang="en-US" sz="1600" b="1" dirty="0">
              <a:solidFill>
                <a:schemeClr val="tx1"/>
              </a:solidFill>
            </a:endParaRPr>
          </a:p>
        </p:txBody>
      </p:sp>
      <p:sp>
        <p:nvSpPr>
          <p:cNvPr id="36" name="矩形 35"/>
          <p:cNvSpPr/>
          <p:nvPr/>
        </p:nvSpPr>
        <p:spPr bwMode="auto">
          <a:xfrm>
            <a:off x="1828800" y="2209800"/>
            <a:ext cx="685800" cy="1752600"/>
          </a:xfrm>
          <a:prstGeom prst="rect">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TextBox 36"/>
          <p:cNvSpPr txBox="1"/>
          <p:nvPr/>
        </p:nvSpPr>
        <p:spPr>
          <a:xfrm>
            <a:off x="533400" y="1828800"/>
            <a:ext cx="688009" cy="307777"/>
          </a:xfrm>
          <a:prstGeom prst="rect">
            <a:avLst/>
          </a:prstGeom>
          <a:noFill/>
        </p:spPr>
        <p:txBody>
          <a:bodyPr wrap="none" rtlCol="0">
            <a:spAutoFit/>
          </a:bodyPr>
          <a:lstStyle/>
          <a:p>
            <a:r>
              <a:rPr lang="en-US" altLang="zh-CN" sz="1400" dirty="0" smtClean="0">
                <a:solidFill>
                  <a:schemeClr val="tx1"/>
                </a:solidFill>
              </a:rPr>
              <a:t>TID M</a:t>
            </a:r>
            <a:endParaRPr lang="zh-CN" altLang="en-US" sz="1400" dirty="0">
              <a:solidFill>
                <a:schemeClr val="tx1"/>
              </a:solidFill>
            </a:endParaRPr>
          </a:p>
        </p:txBody>
      </p:sp>
      <p:sp>
        <p:nvSpPr>
          <p:cNvPr id="38" name="TextBox 37"/>
          <p:cNvSpPr txBox="1"/>
          <p:nvPr/>
        </p:nvSpPr>
        <p:spPr>
          <a:xfrm>
            <a:off x="1524000" y="1371600"/>
            <a:ext cx="1295400" cy="523220"/>
          </a:xfrm>
          <a:prstGeom prst="rect">
            <a:avLst/>
          </a:prstGeom>
          <a:noFill/>
        </p:spPr>
        <p:txBody>
          <a:bodyPr wrap="square" rtlCol="0">
            <a:spAutoFit/>
          </a:bodyPr>
          <a:lstStyle/>
          <a:p>
            <a:pPr algn="ctr"/>
            <a:r>
              <a:rPr lang="en-US" altLang="zh-CN" sz="1400" dirty="0" smtClean="0">
                <a:solidFill>
                  <a:schemeClr val="tx1"/>
                </a:solidFill>
              </a:rPr>
              <a:t>Modified EDCA Queue</a:t>
            </a:r>
            <a:endParaRPr lang="zh-CN" altLang="en-US" sz="1400" dirty="0">
              <a:solidFill>
                <a:schemeClr val="tx1"/>
              </a:solidFill>
            </a:endParaRPr>
          </a:p>
        </p:txBody>
      </p:sp>
      <p:cxnSp>
        <p:nvCxnSpPr>
          <p:cNvPr id="40" name="直接箭头连接符 39"/>
          <p:cNvCxnSpPr/>
          <p:nvPr/>
        </p:nvCxnSpPr>
        <p:spPr bwMode="auto">
          <a:xfrm>
            <a:off x="2209800" y="4267200"/>
            <a:ext cx="0" cy="3810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41" name="矩形 40"/>
          <p:cNvSpPr/>
          <p:nvPr/>
        </p:nvSpPr>
        <p:spPr bwMode="auto">
          <a:xfrm>
            <a:off x="1371600" y="5029200"/>
            <a:ext cx="3124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2400" b="0" i="0" u="none" strike="noStrike" cap="none" normalizeH="0" baseline="0" dirty="0" smtClean="0">
                <a:ln>
                  <a:noFill/>
                </a:ln>
                <a:solidFill>
                  <a:schemeClr val="bg1"/>
                </a:solidFill>
                <a:effectLst/>
                <a:latin typeface="Times New Roman" pitchFamily="16" charset="0"/>
                <a:ea typeface="MS Gothic" charset="-128"/>
              </a:rPr>
              <a:t>PHY</a:t>
            </a:r>
            <a:endParaRPr kumimoji="0" lang="zh-CN"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2" name="矩形 41"/>
          <p:cNvSpPr/>
          <p:nvPr/>
        </p:nvSpPr>
        <p:spPr bwMode="auto">
          <a:xfrm>
            <a:off x="1828800" y="3733800"/>
            <a:ext cx="685800" cy="22860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latinLnBrk="0">
              <a:lnSpc>
                <a:spcPct val="100000"/>
              </a:lnSpc>
              <a:buFont typeface="Times New Roman" pitchFamily="16" charset="0"/>
              <a:buNone/>
              <a:tabLst/>
            </a:pPr>
            <a:r>
              <a:rPr lang="en-US" altLang="zh-CN" sz="1000" b="1" dirty="0" smtClean="0"/>
              <a:t>MPDU2</a:t>
            </a:r>
            <a:endParaRPr lang="zh-CN" altLang="en-US" sz="1000" b="1" dirty="0" smtClean="0"/>
          </a:p>
        </p:txBody>
      </p:sp>
      <p:sp>
        <p:nvSpPr>
          <p:cNvPr id="43" name="矩形 42"/>
          <p:cNvSpPr/>
          <p:nvPr/>
        </p:nvSpPr>
        <p:spPr bwMode="auto">
          <a:xfrm>
            <a:off x="1828800" y="3505200"/>
            <a:ext cx="685800" cy="22860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latinLnBrk="0">
              <a:lnSpc>
                <a:spcPct val="100000"/>
              </a:lnSpc>
              <a:buFont typeface="Times New Roman" pitchFamily="16" charset="0"/>
              <a:buNone/>
              <a:tabLst/>
            </a:pPr>
            <a:r>
              <a:rPr lang="en-US" altLang="zh-CN" sz="1000" b="1" dirty="0" smtClean="0"/>
              <a:t>MPDU3</a:t>
            </a:r>
            <a:endParaRPr lang="zh-CN" altLang="en-US" sz="1000" b="1" dirty="0" smtClean="0"/>
          </a:p>
        </p:txBody>
      </p:sp>
      <p:sp>
        <p:nvSpPr>
          <p:cNvPr id="44" name="矩形 43"/>
          <p:cNvSpPr/>
          <p:nvPr/>
        </p:nvSpPr>
        <p:spPr bwMode="auto">
          <a:xfrm>
            <a:off x="3200400" y="2209800"/>
            <a:ext cx="685800" cy="1752600"/>
          </a:xfrm>
          <a:prstGeom prst="rect">
            <a:avLst/>
          </a:prstGeom>
          <a:solidFill>
            <a:schemeClr val="accent4">
              <a:lumMod val="50000"/>
              <a:lumOff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6" name="TextBox 45"/>
          <p:cNvSpPr txBox="1"/>
          <p:nvPr/>
        </p:nvSpPr>
        <p:spPr>
          <a:xfrm>
            <a:off x="2743200" y="1371600"/>
            <a:ext cx="1600200" cy="523220"/>
          </a:xfrm>
          <a:prstGeom prst="rect">
            <a:avLst/>
          </a:prstGeom>
          <a:noFill/>
        </p:spPr>
        <p:txBody>
          <a:bodyPr wrap="square" rtlCol="0">
            <a:spAutoFit/>
          </a:bodyPr>
          <a:lstStyle/>
          <a:p>
            <a:pPr algn="ctr"/>
            <a:r>
              <a:rPr lang="en-US" altLang="zh-CN" sz="1400" dirty="0" smtClean="0">
                <a:solidFill>
                  <a:schemeClr val="tx1"/>
                </a:solidFill>
              </a:rPr>
              <a:t>AQ queue replace </a:t>
            </a:r>
            <a:r>
              <a:rPr lang="en-US" altLang="zh-CN" sz="1400" dirty="0" err="1" smtClean="0">
                <a:solidFill>
                  <a:schemeClr val="tx1"/>
                </a:solidFill>
              </a:rPr>
              <a:t>Rtx</a:t>
            </a:r>
            <a:r>
              <a:rPr lang="en-US" altLang="zh-CN" sz="1400" dirty="0" smtClean="0">
                <a:solidFill>
                  <a:schemeClr val="tx1"/>
                </a:solidFill>
              </a:rPr>
              <a:t> Queue</a:t>
            </a:r>
            <a:endParaRPr lang="zh-CN" altLang="en-US" sz="1400" dirty="0">
              <a:solidFill>
                <a:schemeClr val="tx1"/>
              </a:solidFill>
            </a:endParaRPr>
          </a:p>
        </p:txBody>
      </p:sp>
      <p:cxnSp>
        <p:nvCxnSpPr>
          <p:cNvPr id="63" name="直接连接符 62"/>
          <p:cNvCxnSpPr>
            <a:stCxn id="23" idx="2"/>
          </p:cNvCxnSpPr>
          <p:nvPr/>
        </p:nvCxnSpPr>
        <p:spPr bwMode="auto">
          <a:xfrm>
            <a:off x="876300" y="3962400"/>
            <a:ext cx="0" cy="30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4" name="直接连接符 63"/>
          <p:cNvCxnSpPr/>
          <p:nvPr/>
        </p:nvCxnSpPr>
        <p:spPr bwMode="auto">
          <a:xfrm>
            <a:off x="876000" y="4267200"/>
            <a:ext cx="648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直接连接符 66"/>
          <p:cNvCxnSpPr/>
          <p:nvPr/>
        </p:nvCxnSpPr>
        <p:spPr bwMode="auto">
          <a:xfrm>
            <a:off x="1524000" y="1981200"/>
            <a:ext cx="0" cy="22860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1" name="直接连接符 70"/>
          <p:cNvCxnSpPr/>
          <p:nvPr/>
        </p:nvCxnSpPr>
        <p:spPr bwMode="auto">
          <a:xfrm>
            <a:off x="1524000" y="1981200"/>
            <a:ext cx="648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2" name="直接连接符 71"/>
          <p:cNvCxnSpPr>
            <a:stCxn id="36" idx="0"/>
          </p:cNvCxnSpPr>
          <p:nvPr/>
        </p:nvCxnSpPr>
        <p:spPr bwMode="auto">
          <a:xfrm flipV="1">
            <a:off x="2171700" y="1981200"/>
            <a:ext cx="0" cy="228600"/>
          </a:xfrm>
          <a:prstGeom prst="line">
            <a:avLst/>
          </a:prstGeom>
          <a:solidFill>
            <a:srgbClr val="00B8FF"/>
          </a:solidFill>
          <a:ln w="9525" cap="flat" cmpd="sng" algn="ctr">
            <a:solidFill>
              <a:schemeClr val="tx1"/>
            </a:solidFill>
            <a:prstDash val="solid"/>
            <a:round/>
            <a:headEnd type="triangle" w="med" len="med"/>
            <a:tailEnd type="none" w="med" len="med"/>
          </a:ln>
          <a:effectLst/>
        </p:spPr>
      </p:cxnSp>
      <p:cxnSp>
        <p:nvCxnSpPr>
          <p:cNvPr id="102" name="直接连接符 101"/>
          <p:cNvCxnSpPr/>
          <p:nvPr/>
        </p:nvCxnSpPr>
        <p:spPr bwMode="auto">
          <a:xfrm>
            <a:off x="2209500" y="3962400"/>
            <a:ext cx="0" cy="30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3" name="直接连接符 102"/>
          <p:cNvCxnSpPr/>
          <p:nvPr/>
        </p:nvCxnSpPr>
        <p:spPr bwMode="auto">
          <a:xfrm>
            <a:off x="2209200" y="4267200"/>
            <a:ext cx="648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4" name="直接连接符 103"/>
          <p:cNvCxnSpPr/>
          <p:nvPr/>
        </p:nvCxnSpPr>
        <p:spPr bwMode="auto">
          <a:xfrm>
            <a:off x="2857200" y="1981200"/>
            <a:ext cx="0" cy="22860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5" name="直接连接符 104"/>
          <p:cNvCxnSpPr/>
          <p:nvPr/>
        </p:nvCxnSpPr>
        <p:spPr bwMode="auto">
          <a:xfrm>
            <a:off x="2857200" y="1981200"/>
            <a:ext cx="648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6" name="直接连接符 105"/>
          <p:cNvCxnSpPr/>
          <p:nvPr/>
        </p:nvCxnSpPr>
        <p:spPr bwMode="auto">
          <a:xfrm flipV="1">
            <a:off x="3504900" y="1981200"/>
            <a:ext cx="0" cy="228600"/>
          </a:xfrm>
          <a:prstGeom prst="line">
            <a:avLst/>
          </a:prstGeom>
          <a:solidFill>
            <a:srgbClr val="00B8FF"/>
          </a:solidFill>
          <a:ln w="9525" cap="flat" cmpd="sng" algn="ctr">
            <a:solidFill>
              <a:schemeClr val="tx1"/>
            </a:solidFill>
            <a:prstDash val="solid"/>
            <a:round/>
            <a:headEnd type="triangle" w="med" len="med"/>
            <a:tailEnd type="none" w="med" len="med"/>
          </a:ln>
          <a:effectLst/>
        </p:spPr>
      </p:cxnSp>
      <p:cxnSp>
        <p:nvCxnSpPr>
          <p:cNvPr id="116" name="直接连接符 115"/>
          <p:cNvCxnSpPr/>
          <p:nvPr/>
        </p:nvCxnSpPr>
        <p:spPr bwMode="auto">
          <a:xfrm>
            <a:off x="3504900" y="3962400"/>
            <a:ext cx="0" cy="30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7" name="直接连接符 116"/>
          <p:cNvCxnSpPr/>
          <p:nvPr/>
        </p:nvCxnSpPr>
        <p:spPr bwMode="auto">
          <a:xfrm>
            <a:off x="3504600" y="4267200"/>
            <a:ext cx="648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8" name="直接连接符 117"/>
          <p:cNvCxnSpPr/>
          <p:nvPr/>
        </p:nvCxnSpPr>
        <p:spPr bwMode="auto">
          <a:xfrm>
            <a:off x="4152600" y="1981200"/>
            <a:ext cx="0" cy="22860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9" name="直接连接符 118"/>
          <p:cNvCxnSpPr/>
          <p:nvPr/>
        </p:nvCxnSpPr>
        <p:spPr bwMode="auto">
          <a:xfrm flipH="1">
            <a:off x="3505200" y="1981200"/>
            <a:ext cx="647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2" name="直接箭头连接符 121"/>
          <p:cNvCxnSpPr/>
          <p:nvPr/>
        </p:nvCxnSpPr>
        <p:spPr bwMode="auto">
          <a:xfrm>
            <a:off x="3505200" y="4267200"/>
            <a:ext cx="0" cy="3810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23" name="TextBox 122"/>
          <p:cNvSpPr txBox="1"/>
          <p:nvPr/>
        </p:nvSpPr>
        <p:spPr>
          <a:xfrm>
            <a:off x="2207935" y="4343400"/>
            <a:ext cx="1144865" cy="246221"/>
          </a:xfrm>
          <a:prstGeom prst="rect">
            <a:avLst/>
          </a:prstGeom>
          <a:noFill/>
        </p:spPr>
        <p:txBody>
          <a:bodyPr wrap="none" rtlCol="0">
            <a:spAutoFit/>
          </a:bodyPr>
          <a:lstStyle/>
          <a:p>
            <a:r>
              <a:rPr lang="en-US" altLang="zh-CN" sz="1000" b="1" dirty="0" smtClean="0">
                <a:solidFill>
                  <a:schemeClr val="tx1"/>
                </a:solidFill>
              </a:rPr>
              <a:t>First time to send</a:t>
            </a:r>
            <a:endParaRPr lang="zh-CN" altLang="en-US" sz="1000" b="1" dirty="0">
              <a:solidFill>
                <a:schemeClr val="tx1"/>
              </a:solidFill>
            </a:endParaRPr>
          </a:p>
        </p:txBody>
      </p:sp>
      <p:sp>
        <p:nvSpPr>
          <p:cNvPr id="124" name="TextBox 123"/>
          <p:cNvSpPr txBox="1"/>
          <p:nvPr/>
        </p:nvSpPr>
        <p:spPr>
          <a:xfrm>
            <a:off x="2590800" y="2819400"/>
            <a:ext cx="609600" cy="553998"/>
          </a:xfrm>
          <a:prstGeom prst="rect">
            <a:avLst/>
          </a:prstGeom>
          <a:noFill/>
        </p:spPr>
        <p:txBody>
          <a:bodyPr wrap="square" rtlCol="0">
            <a:spAutoFit/>
          </a:bodyPr>
          <a:lstStyle/>
          <a:p>
            <a:pPr algn="ctr"/>
            <a:r>
              <a:rPr lang="en-US" altLang="zh-CN" sz="1000" b="1" dirty="0" smtClean="0">
                <a:solidFill>
                  <a:schemeClr val="tx1"/>
                </a:solidFill>
              </a:rPr>
              <a:t>Enter the queue</a:t>
            </a:r>
            <a:endParaRPr lang="zh-CN" altLang="en-US" sz="1000" b="1" dirty="0">
              <a:solidFill>
                <a:schemeClr val="tx1"/>
              </a:solidFill>
            </a:endParaRPr>
          </a:p>
        </p:txBody>
      </p:sp>
      <p:sp>
        <p:nvSpPr>
          <p:cNvPr id="125" name="TextBox 124"/>
          <p:cNvSpPr txBox="1"/>
          <p:nvPr/>
        </p:nvSpPr>
        <p:spPr>
          <a:xfrm>
            <a:off x="3276600" y="4343400"/>
            <a:ext cx="1447800" cy="246221"/>
          </a:xfrm>
          <a:prstGeom prst="rect">
            <a:avLst/>
          </a:prstGeom>
          <a:noFill/>
        </p:spPr>
        <p:txBody>
          <a:bodyPr wrap="square" rtlCol="0">
            <a:spAutoFit/>
          </a:bodyPr>
          <a:lstStyle/>
          <a:p>
            <a:pPr algn="ctr"/>
            <a:r>
              <a:rPr lang="en-US" altLang="zh-CN" sz="1000" b="1" dirty="0" smtClean="0">
                <a:solidFill>
                  <a:schemeClr val="tx1"/>
                </a:solidFill>
              </a:rPr>
              <a:t>Repeated send</a:t>
            </a:r>
            <a:endParaRPr lang="zh-CN" altLang="en-US" sz="1000" b="1" dirty="0">
              <a:solidFill>
                <a:schemeClr val="tx1"/>
              </a:solidFill>
            </a:endParaRPr>
          </a:p>
        </p:txBody>
      </p:sp>
      <p:sp>
        <p:nvSpPr>
          <p:cNvPr id="126" name="TextBox 125"/>
          <p:cNvSpPr txBox="1"/>
          <p:nvPr/>
        </p:nvSpPr>
        <p:spPr>
          <a:xfrm>
            <a:off x="4114800" y="2895600"/>
            <a:ext cx="1219200" cy="553998"/>
          </a:xfrm>
          <a:prstGeom prst="rect">
            <a:avLst/>
          </a:prstGeom>
          <a:noFill/>
        </p:spPr>
        <p:txBody>
          <a:bodyPr wrap="square" rtlCol="0">
            <a:spAutoFit/>
          </a:bodyPr>
          <a:lstStyle/>
          <a:p>
            <a:r>
              <a:rPr lang="en-US" altLang="zh-CN" sz="1000" b="1" dirty="0" smtClean="0">
                <a:solidFill>
                  <a:schemeClr val="tx1"/>
                </a:solidFill>
              </a:rPr>
              <a:t>Not finished repeated send:</a:t>
            </a:r>
          </a:p>
          <a:p>
            <a:r>
              <a:rPr lang="en-US" altLang="zh-CN" sz="1000" b="1" dirty="0" smtClean="0">
                <a:solidFill>
                  <a:schemeClr val="tx1"/>
                </a:solidFill>
              </a:rPr>
              <a:t>re-enter the queue</a:t>
            </a:r>
            <a:endParaRPr lang="zh-CN" altLang="en-US" sz="1000" b="1" dirty="0">
              <a:solidFill>
                <a:schemeClr val="tx1"/>
              </a:solidFill>
            </a:endParaRPr>
          </a:p>
        </p:txBody>
      </p:sp>
      <p:sp>
        <p:nvSpPr>
          <p:cNvPr id="128" name="矩形 127"/>
          <p:cNvSpPr/>
          <p:nvPr/>
        </p:nvSpPr>
        <p:spPr bwMode="auto">
          <a:xfrm>
            <a:off x="3200400" y="3733800"/>
            <a:ext cx="685800" cy="22860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latinLnBrk="0">
              <a:lnSpc>
                <a:spcPct val="100000"/>
              </a:lnSpc>
              <a:buFont typeface="Times New Roman" pitchFamily="16" charset="0"/>
              <a:buNone/>
              <a:tabLst/>
            </a:pPr>
            <a:r>
              <a:rPr lang="en-US" altLang="zh-CN" sz="1000" b="1" dirty="0" smtClean="0"/>
              <a:t>MPDU1</a:t>
            </a:r>
            <a:endParaRPr lang="zh-CN" altLang="en-US" sz="1000" b="1" dirty="0" smtClean="0"/>
          </a:p>
        </p:txBody>
      </p:sp>
      <p:sp>
        <p:nvSpPr>
          <p:cNvPr id="129" name="矩形 128"/>
          <p:cNvSpPr/>
          <p:nvPr/>
        </p:nvSpPr>
        <p:spPr bwMode="auto">
          <a:xfrm>
            <a:off x="762000" y="5791200"/>
            <a:ext cx="7391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0" name="TextBox 129"/>
          <p:cNvSpPr txBox="1"/>
          <p:nvPr/>
        </p:nvSpPr>
        <p:spPr>
          <a:xfrm>
            <a:off x="7848600" y="6172200"/>
            <a:ext cx="551754" cy="338554"/>
          </a:xfrm>
          <a:prstGeom prst="rect">
            <a:avLst/>
          </a:prstGeom>
          <a:noFill/>
        </p:spPr>
        <p:txBody>
          <a:bodyPr wrap="none" rtlCol="0">
            <a:spAutoFit/>
          </a:bodyPr>
          <a:lstStyle/>
          <a:p>
            <a:r>
              <a:rPr lang="en-US" altLang="zh-CN" sz="1600" dirty="0" smtClean="0">
                <a:solidFill>
                  <a:schemeClr val="tx1"/>
                </a:solidFill>
              </a:rPr>
              <a:t>time</a:t>
            </a:r>
            <a:endParaRPr lang="zh-CN" altLang="en-US" sz="1600" dirty="0">
              <a:solidFill>
                <a:schemeClr val="tx1"/>
              </a:solidFill>
            </a:endParaRPr>
          </a:p>
        </p:txBody>
      </p:sp>
      <p:cxnSp>
        <p:nvCxnSpPr>
          <p:cNvPr id="132" name="直接连接符 131"/>
          <p:cNvCxnSpPr/>
          <p:nvPr/>
        </p:nvCxnSpPr>
        <p:spPr bwMode="auto">
          <a:xfrm flipV="1">
            <a:off x="1219200" y="5562600"/>
            <a:ext cx="0" cy="762000"/>
          </a:xfrm>
          <a:prstGeom prst="line">
            <a:avLst/>
          </a:prstGeom>
          <a:solidFill>
            <a:srgbClr val="00B8FF"/>
          </a:solidFill>
          <a:ln w="25400" cap="flat" cmpd="sng" algn="ctr">
            <a:solidFill>
              <a:schemeClr val="tx1"/>
            </a:solidFill>
            <a:prstDash val="dash"/>
            <a:round/>
            <a:headEnd type="none" w="med" len="med"/>
            <a:tailEnd type="none" w="med" len="med"/>
          </a:ln>
          <a:effectLst/>
        </p:spPr>
      </p:cxnSp>
      <p:cxnSp>
        <p:nvCxnSpPr>
          <p:cNvPr id="136" name="直接箭头连接符 135"/>
          <p:cNvCxnSpPr/>
          <p:nvPr/>
        </p:nvCxnSpPr>
        <p:spPr bwMode="auto">
          <a:xfrm flipH="1" flipV="1">
            <a:off x="1219200" y="6324600"/>
            <a:ext cx="304800" cy="3810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37" name="TextBox 136"/>
          <p:cNvSpPr txBox="1"/>
          <p:nvPr/>
        </p:nvSpPr>
        <p:spPr>
          <a:xfrm>
            <a:off x="1524000" y="6581001"/>
            <a:ext cx="1930785" cy="276999"/>
          </a:xfrm>
          <a:prstGeom prst="rect">
            <a:avLst/>
          </a:prstGeom>
          <a:noFill/>
        </p:spPr>
        <p:txBody>
          <a:bodyPr wrap="none" rtlCol="0">
            <a:spAutoFit/>
          </a:bodyPr>
          <a:lstStyle/>
          <a:p>
            <a:r>
              <a:rPr lang="en-US" altLang="zh-CN" sz="1200" dirty="0" smtClean="0">
                <a:solidFill>
                  <a:schemeClr val="tx1"/>
                </a:solidFill>
              </a:rPr>
              <a:t>Packet enters the TID queue</a:t>
            </a:r>
            <a:endParaRPr lang="zh-CN" altLang="en-US" sz="1200" dirty="0">
              <a:solidFill>
                <a:schemeClr val="tx1"/>
              </a:solidFill>
            </a:endParaRPr>
          </a:p>
        </p:txBody>
      </p:sp>
      <p:cxnSp>
        <p:nvCxnSpPr>
          <p:cNvPr id="140" name="直接连接符 139"/>
          <p:cNvCxnSpPr/>
          <p:nvPr/>
        </p:nvCxnSpPr>
        <p:spPr bwMode="auto">
          <a:xfrm>
            <a:off x="1295400" y="5562600"/>
            <a:ext cx="5638800" cy="0"/>
          </a:xfrm>
          <a:prstGeom prst="line">
            <a:avLst/>
          </a:prstGeom>
          <a:solidFill>
            <a:srgbClr val="00B8FF"/>
          </a:solidFill>
          <a:ln w="19050" cap="flat" cmpd="sng" algn="ctr">
            <a:solidFill>
              <a:schemeClr val="tx1"/>
            </a:solidFill>
            <a:prstDash val="solid"/>
            <a:round/>
            <a:headEnd type="triangle" w="med" len="med"/>
            <a:tailEnd type="triangle" w="med" len="med"/>
          </a:ln>
          <a:effectLst/>
        </p:spPr>
      </p:cxnSp>
      <p:cxnSp>
        <p:nvCxnSpPr>
          <p:cNvPr id="141" name="直接连接符 140"/>
          <p:cNvCxnSpPr/>
          <p:nvPr/>
        </p:nvCxnSpPr>
        <p:spPr bwMode="auto">
          <a:xfrm flipV="1">
            <a:off x="6934200" y="5562600"/>
            <a:ext cx="0" cy="762000"/>
          </a:xfrm>
          <a:prstGeom prst="line">
            <a:avLst/>
          </a:prstGeom>
          <a:solidFill>
            <a:srgbClr val="00B8FF"/>
          </a:solidFill>
          <a:ln w="25400" cap="flat" cmpd="sng" algn="ctr">
            <a:solidFill>
              <a:schemeClr val="tx1"/>
            </a:solidFill>
            <a:prstDash val="dash"/>
            <a:round/>
            <a:headEnd type="none" w="med" len="med"/>
            <a:tailEnd type="none" w="med" len="med"/>
          </a:ln>
          <a:effectLst/>
        </p:spPr>
      </p:cxnSp>
      <p:sp>
        <p:nvSpPr>
          <p:cNvPr id="142" name="TextBox 141"/>
          <p:cNvSpPr txBox="1"/>
          <p:nvPr/>
        </p:nvSpPr>
        <p:spPr>
          <a:xfrm>
            <a:off x="3200400" y="5486400"/>
            <a:ext cx="1417376" cy="307777"/>
          </a:xfrm>
          <a:prstGeom prst="rect">
            <a:avLst/>
          </a:prstGeom>
          <a:noFill/>
        </p:spPr>
        <p:txBody>
          <a:bodyPr wrap="none" rtlCol="0">
            <a:spAutoFit/>
          </a:bodyPr>
          <a:lstStyle/>
          <a:p>
            <a:r>
              <a:rPr lang="en-US" altLang="zh-CN" sz="1400" dirty="0" smtClean="0">
                <a:solidFill>
                  <a:schemeClr val="tx1"/>
                </a:solidFill>
              </a:rPr>
              <a:t>Expected latency</a:t>
            </a:r>
            <a:endParaRPr lang="zh-CN" altLang="en-US" sz="1400" dirty="0">
              <a:solidFill>
                <a:schemeClr val="tx1"/>
              </a:solidFill>
            </a:endParaRPr>
          </a:p>
        </p:txBody>
      </p:sp>
      <p:sp>
        <p:nvSpPr>
          <p:cNvPr id="143" name="矩形 142"/>
          <p:cNvSpPr/>
          <p:nvPr/>
        </p:nvSpPr>
        <p:spPr bwMode="auto">
          <a:xfrm>
            <a:off x="1981200" y="5791200"/>
            <a:ext cx="228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4" name="矩形 143"/>
          <p:cNvSpPr/>
          <p:nvPr/>
        </p:nvSpPr>
        <p:spPr bwMode="auto">
          <a:xfrm>
            <a:off x="3505200" y="5791200"/>
            <a:ext cx="228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5" name="矩形 144"/>
          <p:cNvSpPr/>
          <p:nvPr/>
        </p:nvSpPr>
        <p:spPr bwMode="auto">
          <a:xfrm>
            <a:off x="4953000" y="5791200"/>
            <a:ext cx="228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6" name="矩形 145"/>
          <p:cNvSpPr/>
          <p:nvPr/>
        </p:nvSpPr>
        <p:spPr bwMode="auto">
          <a:xfrm>
            <a:off x="6400800" y="5791200"/>
            <a:ext cx="228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7" name="TextBox 146"/>
          <p:cNvSpPr txBox="1"/>
          <p:nvPr/>
        </p:nvSpPr>
        <p:spPr>
          <a:xfrm>
            <a:off x="1752600" y="6200001"/>
            <a:ext cx="753732" cy="276999"/>
          </a:xfrm>
          <a:prstGeom prst="rect">
            <a:avLst/>
          </a:prstGeom>
          <a:noFill/>
        </p:spPr>
        <p:txBody>
          <a:bodyPr wrap="none" rtlCol="0">
            <a:spAutoFit/>
          </a:bodyPr>
          <a:lstStyle/>
          <a:p>
            <a:r>
              <a:rPr lang="en-US" altLang="zh-CN" sz="1200" dirty="0" smtClean="0">
                <a:solidFill>
                  <a:schemeClr val="tx1"/>
                </a:solidFill>
              </a:rPr>
              <a:t>First sent</a:t>
            </a:r>
            <a:endParaRPr lang="zh-CN" altLang="en-US" sz="1200" dirty="0">
              <a:solidFill>
                <a:schemeClr val="tx1"/>
              </a:solidFill>
            </a:endParaRPr>
          </a:p>
        </p:txBody>
      </p:sp>
      <p:sp>
        <p:nvSpPr>
          <p:cNvPr id="148" name="TextBox 147"/>
          <p:cNvSpPr txBox="1"/>
          <p:nvPr/>
        </p:nvSpPr>
        <p:spPr>
          <a:xfrm>
            <a:off x="3189547" y="6200001"/>
            <a:ext cx="925253" cy="276999"/>
          </a:xfrm>
          <a:prstGeom prst="rect">
            <a:avLst/>
          </a:prstGeom>
          <a:noFill/>
        </p:spPr>
        <p:txBody>
          <a:bodyPr wrap="none" rtlCol="0">
            <a:spAutoFit/>
          </a:bodyPr>
          <a:lstStyle/>
          <a:p>
            <a:r>
              <a:rPr lang="en-US" altLang="zh-CN" sz="1200" dirty="0" smtClean="0">
                <a:solidFill>
                  <a:schemeClr val="tx1"/>
                </a:solidFill>
              </a:rPr>
              <a:t>Second sent</a:t>
            </a:r>
            <a:endParaRPr lang="zh-CN" altLang="en-US" sz="1200" dirty="0">
              <a:solidFill>
                <a:schemeClr val="tx1"/>
              </a:solidFill>
            </a:endParaRPr>
          </a:p>
        </p:txBody>
      </p:sp>
      <p:sp>
        <p:nvSpPr>
          <p:cNvPr id="149" name="TextBox 148"/>
          <p:cNvSpPr txBox="1"/>
          <p:nvPr/>
        </p:nvSpPr>
        <p:spPr>
          <a:xfrm>
            <a:off x="4724400" y="6200001"/>
            <a:ext cx="814647" cy="276999"/>
          </a:xfrm>
          <a:prstGeom prst="rect">
            <a:avLst/>
          </a:prstGeom>
          <a:noFill/>
        </p:spPr>
        <p:txBody>
          <a:bodyPr wrap="none" rtlCol="0">
            <a:spAutoFit/>
          </a:bodyPr>
          <a:lstStyle/>
          <a:p>
            <a:r>
              <a:rPr lang="en-US" altLang="zh-CN" sz="1200" dirty="0" smtClean="0">
                <a:solidFill>
                  <a:schemeClr val="tx1"/>
                </a:solidFill>
              </a:rPr>
              <a:t>Third sent</a:t>
            </a:r>
            <a:endParaRPr lang="zh-CN" altLang="en-US" sz="1200" dirty="0">
              <a:solidFill>
                <a:schemeClr val="tx1"/>
              </a:solidFill>
            </a:endParaRPr>
          </a:p>
        </p:txBody>
      </p:sp>
      <p:sp>
        <p:nvSpPr>
          <p:cNvPr id="150" name="TextBox 149"/>
          <p:cNvSpPr txBox="1"/>
          <p:nvPr/>
        </p:nvSpPr>
        <p:spPr>
          <a:xfrm>
            <a:off x="6172200" y="6172200"/>
            <a:ext cx="881973" cy="276999"/>
          </a:xfrm>
          <a:prstGeom prst="rect">
            <a:avLst/>
          </a:prstGeom>
          <a:noFill/>
        </p:spPr>
        <p:txBody>
          <a:bodyPr wrap="none" rtlCol="0">
            <a:spAutoFit/>
          </a:bodyPr>
          <a:lstStyle/>
          <a:p>
            <a:r>
              <a:rPr lang="en-US" altLang="zh-CN" sz="1200" dirty="0" smtClean="0">
                <a:solidFill>
                  <a:schemeClr val="tx1"/>
                </a:solidFill>
              </a:rPr>
              <a:t>Fourth sent</a:t>
            </a:r>
            <a:endParaRPr lang="zh-CN" altLang="en-US" sz="1200" dirty="0">
              <a:solidFill>
                <a:schemeClr val="tx1"/>
              </a:solidFill>
            </a:endParaRPr>
          </a:p>
        </p:txBody>
      </p:sp>
      <p:sp>
        <p:nvSpPr>
          <p:cNvPr id="152" name="TextBox 151"/>
          <p:cNvSpPr txBox="1"/>
          <p:nvPr/>
        </p:nvSpPr>
        <p:spPr>
          <a:xfrm>
            <a:off x="4800600" y="5181600"/>
            <a:ext cx="2738057" cy="307777"/>
          </a:xfrm>
          <a:prstGeom prst="rect">
            <a:avLst/>
          </a:prstGeom>
          <a:noFill/>
        </p:spPr>
        <p:txBody>
          <a:bodyPr wrap="none" rtlCol="0">
            <a:spAutoFit/>
          </a:bodyPr>
          <a:lstStyle/>
          <a:p>
            <a:r>
              <a:rPr lang="en-US" altLang="zh-CN" sz="1400" b="1" dirty="0" smtClean="0">
                <a:solidFill>
                  <a:schemeClr val="tx1"/>
                </a:solidFill>
              </a:rPr>
              <a:t>Assuming 4 repetition is required</a:t>
            </a:r>
            <a:endParaRPr lang="zh-CN" altLang="en-US" sz="1400" b="1" dirty="0">
              <a:solidFill>
                <a:schemeClr val="tx1"/>
              </a:solidFill>
            </a:endParaRPr>
          </a:p>
        </p:txBody>
      </p:sp>
      <p:sp>
        <p:nvSpPr>
          <p:cNvPr id="60" name="流程图: 手动操作 59"/>
          <p:cNvSpPr/>
          <p:nvPr/>
        </p:nvSpPr>
        <p:spPr bwMode="auto">
          <a:xfrm>
            <a:off x="1752600" y="4648200"/>
            <a:ext cx="2377440" cy="180885"/>
          </a:xfrm>
          <a:prstGeom prst="flowChartManualOperat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MUX</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61" name="直接箭头连接符 60"/>
          <p:cNvCxnSpPr>
            <a:stCxn id="60" idx="2"/>
            <a:endCxn id="41" idx="0"/>
          </p:cNvCxnSpPr>
          <p:nvPr/>
        </p:nvCxnSpPr>
        <p:spPr bwMode="auto">
          <a:xfrm flipH="1">
            <a:off x="2933700" y="4829085"/>
            <a:ext cx="7620" cy="200115"/>
          </a:xfrm>
          <a:prstGeom prst="straightConnector1">
            <a:avLst/>
          </a:prstGeom>
          <a:solidFill>
            <a:srgbClr val="00B8FF"/>
          </a:solid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1920225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How to establish new TID and EDCA queue</a:t>
            </a:r>
            <a:endParaRPr lang="zh-CN" altLang="en-US" sz="2800" dirty="0"/>
          </a:p>
        </p:txBody>
      </p:sp>
      <p:sp>
        <p:nvSpPr>
          <p:cNvPr id="3" name="内容占位符 2"/>
          <p:cNvSpPr>
            <a:spLocks noGrp="1"/>
          </p:cNvSpPr>
          <p:nvPr>
            <p:ph idx="1"/>
          </p:nvPr>
        </p:nvSpPr>
        <p:spPr/>
        <p:txBody>
          <a:bodyPr/>
          <a:lstStyle/>
          <a:p>
            <a:pPr>
              <a:buFont typeface="Arial" pitchFamily="34" charset="0"/>
              <a:buChar char="•"/>
            </a:pPr>
            <a:r>
              <a:rPr lang="en-US" altLang="zh-CN" sz="2000" b="0" dirty="0" smtClean="0"/>
              <a:t>How to create a TID queue:</a:t>
            </a:r>
          </a:p>
          <a:p>
            <a:pPr marL="800100" lvl="1" indent="-342900">
              <a:buFont typeface="+mj-lt"/>
              <a:buAutoNum type="arabicPeriod"/>
            </a:pPr>
            <a:r>
              <a:rPr lang="en-US" altLang="zh-CN" sz="1600" dirty="0" smtClean="0"/>
              <a:t>Method 1: RE-use the current TID: By exchanging a management message to confirm an existed TID is used for AR purpose.</a:t>
            </a:r>
          </a:p>
          <a:p>
            <a:pPr marL="800100" lvl="1" indent="-342900">
              <a:buFont typeface="+mj-lt"/>
              <a:buAutoNum type="arabicPeriod"/>
            </a:pPr>
            <a:r>
              <a:rPr lang="en-US" altLang="zh-CN" sz="1600" dirty="0" smtClean="0"/>
              <a:t>Method 2: </a:t>
            </a:r>
            <a:r>
              <a:rPr lang="en-US" altLang="zh-CN" sz="1600" b="0" dirty="0" smtClean="0"/>
              <a:t>To add new bits in the MAC Frame. </a:t>
            </a:r>
          </a:p>
          <a:p>
            <a:pPr marL="400050">
              <a:buFont typeface="Arial" pitchFamily="34" charset="0"/>
              <a:buChar char="•"/>
            </a:pPr>
            <a:r>
              <a:rPr lang="en-US" altLang="zh-CN" sz="2000" b="0" dirty="0" smtClean="0"/>
              <a:t>What’re the changes for EDCA queue</a:t>
            </a:r>
          </a:p>
          <a:p>
            <a:pPr marL="857250" lvl="1" indent="-342900">
              <a:buFont typeface="+mj-lt"/>
              <a:buAutoNum type="arabicPeriod"/>
            </a:pPr>
            <a:r>
              <a:rPr lang="en-US" altLang="zh-CN" sz="1600" dirty="0" smtClean="0"/>
              <a:t>The current access mechanism of EDCA needs to be modified to adapt to the concept of AR: consolidated </a:t>
            </a:r>
            <a:r>
              <a:rPr lang="en-US" altLang="zh-CN" sz="1600" dirty="0" err="1" smtClean="0"/>
              <a:t>backoff</a:t>
            </a:r>
            <a:r>
              <a:rPr lang="en-US" altLang="zh-CN" sz="1600" dirty="0" smtClean="0"/>
              <a:t>  are required </a:t>
            </a:r>
          </a:p>
          <a:p>
            <a:pPr marL="857250" lvl="1" indent="-342900">
              <a:buFont typeface="+mj-lt"/>
              <a:buAutoNum type="arabicPeriod"/>
            </a:pPr>
            <a:r>
              <a:rPr lang="en-US" altLang="zh-CN" sz="1600" dirty="0" smtClean="0"/>
              <a:t>Each packet in this new queue needs to have its own countdown counter</a:t>
            </a:r>
          </a:p>
          <a:p>
            <a:pPr marL="857250" lvl="1" indent="-342900">
              <a:buFont typeface="+mj-lt"/>
              <a:buAutoNum type="arabicPeriod"/>
            </a:pPr>
            <a:r>
              <a:rPr lang="en-US" altLang="zh-CN" sz="1600" b="0" dirty="0" smtClean="0"/>
              <a:t>The countdown may be determined by the expected latency boundary and repetition number </a:t>
            </a:r>
          </a:p>
          <a:p>
            <a:pPr marL="857250" lvl="1" indent="-342900">
              <a:buFont typeface="+mj-lt"/>
              <a:buAutoNum type="arabicPeriod"/>
            </a:pPr>
            <a:r>
              <a:rPr lang="en-US" altLang="zh-CN" sz="1600" dirty="0" smtClean="0"/>
              <a:t>The EDCA queue can be dynamically created or re-use the current EDCA queue. </a:t>
            </a:r>
            <a:endParaRPr lang="zh-CN" altLang="en-US" sz="1600" b="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smtClean="0"/>
              <a:t>Tony Zeng, Huawei</a:t>
            </a:r>
            <a:endParaRPr lang="en-GB" dirty="0"/>
          </a:p>
        </p:txBody>
      </p:sp>
      <p:sp>
        <p:nvSpPr>
          <p:cNvPr id="6" name="日期占位符 5"/>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ate xmlns="d84a91b2-810d-4209-91cc-ce5e414e7983" xsi:nil="true"/>
    <_dlc_DocId xmlns="71c5aaf6-e6ce-465b-b873-5148d2a4c105">MQINPNTIPBAT-1454415514-10907</_dlc_DocId>
    <_dlc_DocIdUrl xmlns="71c5aaf6-e6ce-465b-b873-5148d2a4c105">
      <Url>https://nokia.sharepoint.com/sites/fxin/_layouts/15/DocIdRedir.aspx?ID=MQINPNTIPBAT-1454415514-10907</Url>
      <Description>MQINPNTIPBAT-1454415514-10907</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SharedContentType xmlns="Microsoft.SharePoint.Taxonomy.ContentTypeSync" SourceId="34c87397-5fc1-491e-85e7-d6110dbe9cbd" ContentTypeId="0x0101" PreviousValue="false"/>
</file>

<file path=customXml/item4.xml><?xml version="1.0" encoding="utf-8"?>
<ct:contentTypeSchema xmlns:ct="http://schemas.microsoft.com/office/2006/metadata/contentType" xmlns:ma="http://schemas.microsoft.com/office/2006/metadata/properties/metaAttributes" ct:_="" ma:_="" ma:contentTypeName="Document" ma:contentTypeID="0x010100F308B9B350C20D4585D35AE933079F1F" ma:contentTypeVersion="11" ma:contentTypeDescription="Create a new document." ma:contentTypeScope="" ma:versionID="fb766719068bbac314d8162daaa7b330">
  <xsd:schema xmlns:xsd="http://www.w3.org/2001/XMLSchema" xmlns:xs="http://www.w3.org/2001/XMLSchema" xmlns:p="http://schemas.microsoft.com/office/2006/metadata/properties" xmlns:ns2="71c5aaf6-e6ce-465b-b873-5148d2a4c105" xmlns:ns3="d84a91b2-810d-4209-91cc-ce5e414e7983" xmlns:ns4="26626ae2-6fbe-4642-832f-20abcd546a7f" targetNamespace="http://schemas.microsoft.com/office/2006/metadata/properties" ma:root="true" ma:fieldsID="72875c696dc086bddc73cb11ef2b8b5d" ns2:_="" ns3:_="" ns4:_="">
    <xsd:import namespace="71c5aaf6-e6ce-465b-b873-5148d2a4c105"/>
    <xsd:import namespace="d84a91b2-810d-4209-91cc-ce5e414e7983"/>
    <xsd:import namespace="26626ae2-6fbe-4642-832f-20abcd546a7f"/>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DateTaken" minOccurs="0"/>
                <xsd:element ref="ns3:MediaServiceAutoTags" minOccurs="0"/>
                <xsd:element ref="ns4:SharedWithUsers" minOccurs="0"/>
                <xsd:element ref="ns4:SharedWithDetails" minOccurs="0"/>
                <xsd:element ref="ns3:MediaServiceMetadata" minOccurs="0"/>
                <xsd:element ref="ns3:MediaServiceFastMetadata" minOccurs="0"/>
                <xsd:element ref="ns3:date"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d84a91b2-810d-4209-91cc-ce5e414e7983" elementFormDefault="qualified">
    <xsd:import namespace="http://schemas.microsoft.com/office/2006/documentManagement/types"/>
    <xsd:import namespace="http://schemas.microsoft.com/office/infopath/2007/PartnerControls"/>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date" ma:index="18" nillable="true" ma:displayName="date" ma:format="DateTime" ma:internalName="date">
      <xsd:simpleType>
        <xsd:restriction base="dms:DateTime"/>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626ae2-6fbe-4642-832f-20abcd546a7f" elementFormDefault="qualified">
    <xsd:import namespace="http://schemas.microsoft.com/office/2006/documentManagement/types"/>
    <xsd:import namespace="http://schemas.microsoft.com/office/infopath/2007/PartnerControls"/>
    <xsd:element name="SharedWithUsers" ma:index="14"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84A4D1-577F-461D-8736-9BE8B70B93C7}">
  <ds:schemaRefs>
    <ds:schemaRef ds:uri="71c5aaf6-e6ce-465b-b873-5148d2a4c105"/>
    <ds:schemaRef ds:uri="http://schemas.microsoft.com/office/2006/documentManagement/types"/>
    <ds:schemaRef ds:uri="http://schemas.openxmlformats.org/package/2006/metadata/core-properties"/>
    <ds:schemaRef ds:uri="26626ae2-6fbe-4642-832f-20abcd546a7f"/>
    <ds:schemaRef ds:uri="http://purl.org/dc/dcmitype/"/>
    <ds:schemaRef ds:uri="http://schemas.microsoft.com/office/infopath/2007/PartnerControls"/>
    <ds:schemaRef ds:uri="http://purl.org/dc/elements/1.1/"/>
    <ds:schemaRef ds:uri="http://schemas.microsoft.com/office/2006/metadata/properties"/>
    <ds:schemaRef ds:uri="d84a91b2-810d-4209-91cc-ce5e414e7983"/>
    <ds:schemaRef ds:uri="http://www.w3.org/XML/1998/namespace"/>
    <ds:schemaRef ds:uri="http://purl.org/dc/terms/"/>
  </ds:schemaRefs>
</ds:datastoreItem>
</file>

<file path=customXml/itemProps2.xml><?xml version="1.0" encoding="utf-8"?>
<ds:datastoreItem xmlns:ds="http://schemas.openxmlformats.org/officeDocument/2006/customXml" ds:itemID="{2D94ED02-F327-4225-897B-C205CBBBD13F}">
  <ds:schemaRefs>
    <ds:schemaRef ds:uri="http://schemas.microsoft.com/sharepoint/events"/>
  </ds:schemaRefs>
</ds:datastoreItem>
</file>

<file path=customXml/itemProps3.xml><?xml version="1.0" encoding="utf-8"?>
<ds:datastoreItem xmlns:ds="http://schemas.openxmlformats.org/officeDocument/2006/customXml" ds:itemID="{28685E66-E923-40ED-9711-A863EFF7A055}">
  <ds:schemaRefs>
    <ds:schemaRef ds:uri="Microsoft.SharePoint.Taxonomy.ContentTypeSync"/>
  </ds:schemaRefs>
</ds:datastoreItem>
</file>

<file path=customXml/itemProps4.xml><?xml version="1.0" encoding="utf-8"?>
<ds:datastoreItem xmlns:ds="http://schemas.openxmlformats.org/officeDocument/2006/customXml" ds:itemID="{EFC4C08B-A749-4FC7-971A-EAF2A8B5AA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d84a91b2-810d-4209-91cc-ce5e414e7983"/>
    <ds:schemaRef ds:uri="26626ae2-6fbe-4642-832f-20abcd546a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B43B4A74-5994-4805-85C4-AE0B162A1B4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12580</TotalTime>
  <Words>1500</Words>
  <Application>Microsoft Office PowerPoint</Application>
  <PresentationFormat>On-screen Show (4:3)</PresentationFormat>
  <Paragraphs>248</Paragraphs>
  <Slides>17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 Unicode MS</vt:lpstr>
      <vt:lpstr>MS Gothic</vt:lpstr>
      <vt:lpstr>宋体</vt:lpstr>
      <vt:lpstr>Arial</vt:lpstr>
      <vt:lpstr>Times New Roman</vt:lpstr>
      <vt:lpstr>Office Theme</vt:lpstr>
      <vt:lpstr>Use Auto Repetition in low latency queue</vt:lpstr>
      <vt:lpstr>Abstract</vt:lpstr>
      <vt:lpstr>Introduction</vt:lpstr>
      <vt:lpstr>Bounded latency and jitter</vt:lpstr>
      <vt:lpstr>Current re-transmission</vt:lpstr>
      <vt:lpstr>Auto repetition</vt:lpstr>
      <vt:lpstr>Schematic</vt:lpstr>
      <vt:lpstr>Schematic</vt:lpstr>
      <vt:lpstr>How to establish new TID and EDCA queue</vt:lpstr>
      <vt:lpstr>Example in multi-band for low latency queues</vt:lpstr>
      <vt:lpstr>Consideration on multiple low latency queues</vt:lpstr>
      <vt:lpstr>Advantages</vt:lpstr>
      <vt:lpstr>Straw Poll #1</vt:lpstr>
      <vt:lpstr>Straw Poll #2</vt:lpstr>
      <vt:lpstr>Straw Poll #3</vt:lpstr>
      <vt:lpstr>References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Null steering</dc:title>
  <dc:creator>david.lopez-perez@nokia-bell-labs.com;adrian.garcia_rodriguez@nokia-bell-labs.com;lorenzo.galati_giordano@nokia-bell-labs.com</dc:creator>
  <cp:lastModifiedBy>Edward Au</cp:lastModifiedBy>
  <cp:revision>646</cp:revision>
  <cp:lastPrinted>2019-02-22T11:41:11Z</cp:lastPrinted>
  <dcterms:created xsi:type="dcterms:W3CDTF">2018-10-16T18:22:46Z</dcterms:created>
  <dcterms:modified xsi:type="dcterms:W3CDTF">2019-09-16T00:31:07Z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0x010100F308B9B350C20D4585D35AE933079F1F</vt:lpwstr>
  </property>
  <property fmtid="{D5CDD505-2E9C-101B-9397-08002B2CF9AE}" pid="3" name="AuthorIds_UIVersion_6656">
    <vt:lpwstr>1679</vt:lpwstr>
  </property>
  <property fmtid="{D5CDD505-2E9C-101B-9397-08002B2CF9AE}" pid="4" name="_dlc_DocIdItemGuid">
    <vt:lpwstr>5cab9741-6707-4b4c-bf72-7380f1834ede</vt:lpwstr>
  </property>
  <property fmtid="{D5CDD505-2E9C-101B-9397-08002B2CF9AE}" pid="5" name="_2015_ms_pID_725343">
    <vt:lpwstr>(3)qCaJPsz/9ZfSoJ3hNpxasxwTz0OHZR6ax0h8JKzj/yiwcIT+S5DHnd5gYU4RQpAYGkgUF0oK
d8xteY5RpXFUU45s7eAKpMaX89rm7Ec4LUgErbn3VmkDJYh912+LIBuSoEUAKY/MgkuOxCI9
lAEcmSIkcJtUVHABUd7PNbpd+qw8nsmn2kvOKRVVQ4vEHRxgt+3KBfxpvBofy9IS/GBryrFq
4x3V5gRQBynz+3cw7J</vt:lpwstr>
  </property>
  <property fmtid="{D5CDD505-2E9C-101B-9397-08002B2CF9AE}" pid="6" name="_2015_ms_pID_7253431">
    <vt:lpwstr>nrm9WdFviCOlVtGenZIoX3SyER+bemDsoSVtGeC6yq79TLcQqVMCEO
7QIwdG5z5oHTIqxjuEXMmBbfTACW9cjNCUAWW3Ptnghr8iyWMEX54dmtNJ/Ny+byg36rGMUc
nk8M5DNLD+8sQDCCo9K+lGszKABLnVOYeG5EnCbeCLRoREx726+AfToia27jvxHxzdRnDxla
xKKAhq34E7vwwi7tIyMQQ3uH6HN3M4HXx0LS</vt:lpwstr>
  </property>
  <property fmtid="{D5CDD505-2E9C-101B-9397-08002B2CF9AE}" pid="7" name="_2015_ms_pID_7253432">
    <vt:lpwstr>Ow==</vt:lpwstr>
  </property>
  <property fmtid="{D5CDD505-2E9C-101B-9397-08002B2CF9AE}" pid="8" name="_readonly">
    <vt:lpwstr/>
  </property>
  <property fmtid="{D5CDD505-2E9C-101B-9397-08002B2CF9AE}" pid="9" name="_change">
    <vt:lpwstr/>
  </property>
  <property fmtid="{D5CDD505-2E9C-101B-9397-08002B2CF9AE}" pid="10" name="_full-control">
    <vt:lpwstr/>
  </property>
  <property fmtid="{D5CDD505-2E9C-101B-9397-08002B2CF9AE}" pid="11" name="sflag">
    <vt:lpwstr>1568558894</vt:lpwstr>
  </property>
</Properties>
</file>