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01" r:id="rId3"/>
    <p:sldId id="391" r:id="rId4"/>
    <p:sldId id="404" r:id="rId5"/>
    <p:sldId id="403" r:id="rId6"/>
    <p:sldId id="402" r:id="rId7"/>
    <p:sldId id="405" r:id="rId8"/>
    <p:sldId id="406" r:id="rId9"/>
    <p:sldId id="38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95" autoAdjust="0"/>
  </p:normalViewPr>
  <p:slideViewPr>
    <p:cSldViewPr>
      <p:cViewPr varScale="1">
        <p:scale>
          <a:sx n="86" d="100"/>
          <a:sy n="86" d="100"/>
        </p:scale>
        <p:origin x="135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802.11-19/1619r0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Frame Length Indication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144206"/>
              </p:ext>
            </p:extLst>
          </p:nvPr>
        </p:nvGraphicFramePr>
        <p:xfrm>
          <a:off x="476250" y="3362325"/>
          <a:ext cx="8210550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" name="Document" r:id="rId4" imgW="8647874" imgH="3351358" progId="Word.Document.8">
                  <p:embed/>
                </p:oleObj>
              </mc:Choice>
              <mc:Fallback>
                <p:oleObj name="Document" r:id="rId4" imgW="8647874" imgH="335135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3362325"/>
                        <a:ext cx="8210550" cy="31718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/>
              <a:t>Frame Length Discussion</a:t>
            </a:r>
            <a:r>
              <a:rPr lang="en-US" baseline="30000" dirty="0"/>
              <a:t>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7813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 Length Indication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dirty="0">
                <a:solidFill>
                  <a:schemeClr val="tx1"/>
                </a:solidFill>
              </a:rPr>
              <a:t>NGV PHY Header indicates MPDU length in octets.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057400" y="2282559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67000" y="2282559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2282559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2057400" y="231796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11p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2663780" y="2308317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NGV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 bwMode="auto">
          <a:xfrm>
            <a:off x="3924300" y="231796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652511" y="2003517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52511" y="2003517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168721" y="1992785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/>
          <p:cNvSpPr/>
          <p:nvPr/>
        </p:nvSpPr>
        <p:spPr bwMode="auto">
          <a:xfrm rot="5400000">
            <a:off x="4175625" y="1694764"/>
            <a:ext cx="90848" cy="189534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3182110" y="2597010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194989" y="2916843"/>
            <a:ext cx="99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4191000" y="2691463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0" y="3164517"/>
            <a:ext cx="9144000" cy="7813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Times New Roman" panose="02020603050405020304" pitchFamily="18" charset="0"/>
              <a:buChar char="−"/>
            </a:pPr>
            <a:r>
              <a:rPr lang="en-US" sz="1600" b="0" kern="0" dirty="0">
                <a:solidFill>
                  <a:schemeClr val="tx1"/>
                </a:solidFill>
              </a:rPr>
              <a:t>MPDU Delimiter indicates MPDU length in octets.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069206" y="3848857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678806" y="3848857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288406" y="3848857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Slide Number Placeholder 3"/>
          <p:cNvSpPr txBox="1">
            <a:spLocks/>
          </p:cNvSpPr>
          <p:nvPr/>
        </p:nvSpPr>
        <p:spPr bwMode="auto">
          <a:xfrm>
            <a:off x="2069206" y="3884266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11p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28" name="Slide Number Placeholder 3"/>
          <p:cNvSpPr txBox="1">
            <a:spLocks/>
          </p:cNvSpPr>
          <p:nvPr/>
        </p:nvSpPr>
        <p:spPr bwMode="auto">
          <a:xfrm>
            <a:off x="2675586" y="3874615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NGV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29" name="Slide Number Placeholder 3"/>
          <p:cNvSpPr txBox="1">
            <a:spLocks/>
          </p:cNvSpPr>
          <p:nvPr/>
        </p:nvSpPr>
        <p:spPr bwMode="auto">
          <a:xfrm>
            <a:off x="3936106" y="3884266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Data field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2664317" y="3569815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664317" y="3581400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5180527" y="3559083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2923251" y="441960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532851" y="4419600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Slide Number Placeholder 3"/>
          <p:cNvSpPr txBox="1">
            <a:spLocks/>
          </p:cNvSpPr>
          <p:nvPr/>
        </p:nvSpPr>
        <p:spPr bwMode="auto">
          <a:xfrm>
            <a:off x="2920031" y="444535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 Delimiter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4180551" y="445500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 flipH="1">
            <a:off x="2920031" y="4144006"/>
            <a:ext cx="365155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168720" y="4144006"/>
            <a:ext cx="269131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ight Brace 51"/>
          <p:cNvSpPr/>
          <p:nvPr/>
        </p:nvSpPr>
        <p:spPr bwMode="auto">
          <a:xfrm rot="5400000">
            <a:off x="4434161" y="3830660"/>
            <a:ext cx="93118" cy="19063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4490171" y="4830398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3364874" y="5056851"/>
            <a:ext cx="11167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3344229" y="4752051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90051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Recap: 11ac/11ax PPDU Assumption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35" y="1222377"/>
            <a:ext cx="9124765" cy="25876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L-SIG is used to indicate the PPDU length:</a:t>
            </a:r>
          </a:p>
          <a:p>
            <a:pPr marL="800100" lvl="1" indent="-342900">
              <a:buFont typeface="Times New Roman" panose="02020603050405020304" pitchFamily="18" charset="0"/>
              <a:buChar char="̶"/>
            </a:pPr>
            <a:r>
              <a:rPr lang="en-US" dirty="0">
                <a:solidFill>
                  <a:schemeClr val="tx1"/>
                </a:solidFill>
              </a:rPr>
              <a:t>LENGTH field in L-SIG is no more than 4095</a:t>
            </a:r>
            <a:r>
              <a:rPr lang="en-US" b="0" dirty="0">
                <a:solidFill>
                  <a:schemeClr val="tx1"/>
                </a:solidFill>
              </a:rPr>
              <a:t>.</a:t>
            </a:r>
          </a:p>
          <a:p>
            <a:pPr marL="800100" lvl="1" indent="-342900">
              <a:buFont typeface="Times New Roman" panose="02020603050405020304" pitchFamily="18" charset="0"/>
              <a:buChar char="̶"/>
            </a:pPr>
            <a:r>
              <a:rPr lang="en-US" dirty="0">
                <a:solidFill>
                  <a:schemeClr val="tx1"/>
                </a:solidFill>
              </a:rPr>
              <a:t>RATE field in L-SIG is 6Mbps (MCS 0).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The 11ac/11ax maximal PPDU length is 5484us.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The maximal PSDU length is decided by the maximal BW, maximal PPDU length, maximal MCS, </a:t>
            </a:r>
            <a:r>
              <a:rPr lang="en-US" b="0" dirty="0" err="1">
                <a:solidFill>
                  <a:schemeClr val="tx1"/>
                </a:solidFill>
              </a:rPr>
              <a:t>Nss</a:t>
            </a:r>
            <a:r>
              <a:rPr lang="en-US" b="0" dirty="0">
                <a:solidFill>
                  <a:schemeClr val="tx1"/>
                </a:solidFill>
              </a:rPr>
              <a:t>, shortest GI.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607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11bd PPDU, PSDU Assumption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35" y="1222378"/>
            <a:ext cx="9124765" cy="2206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20MHz PPDU is candidate technology for 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With 3Mbps (MCS 0), and maximal Length 4095 octets in 11p SIG, the maximal 11bd PPDU size is about 5484x2 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With 20MHz PPDU, 2NSS, MCS 9, and PSDU length 5484x2 us, the Data field of 11bd PPDU can carry 1063896 octets.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49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5358"/>
          </a:xfrm>
        </p:spPr>
        <p:txBody>
          <a:bodyPr/>
          <a:lstStyle/>
          <a:p>
            <a:r>
              <a:rPr lang="en-US" dirty="0"/>
              <a:t>Discussion of Length in PHY Header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19331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If the PHY header is used to indicate the Data field length, 17 bits are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length indication in PHY header is not extensible.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057400" y="4163096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67000" y="4163096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4163096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2057400" y="4198505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11p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 bwMode="auto">
          <a:xfrm>
            <a:off x="2663780" y="4188854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NGV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 bwMode="auto">
          <a:xfrm>
            <a:off x="3924300" y="4198505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2652511" y="388405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652511" y="3884054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168721" y="3873322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Right Brace 7"/>
          <p:cNvSpPr/>
          <p:nvPr/>
        </p:nvSpPr>
        <p:spPr bwMode="auto">
          <a:xfrm rot="5400000">
            <a:off x="4175625" y="3575301"/>
            <a:ext cx="90848" cy="189534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3182110" y="4477547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3194989" y="4797380"/>
            <a:ext cx="990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4191000" y="4572000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28942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455358"/>
          </a:xfrm>
        </p:spPr>
        <p:txBody>
          <a:bodyPr/>
          <a:lstStyle/>
          <a:p>
            <a:r>
              <a:rPr lang="en-US" dirty="0"/>
              <a:t>Proposal: Frame Length in MPDU Delimiter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1779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3Mbps in L-SIG (in 11p PHY Header part) and Length in 11p PHY Header are used to define the Tx time.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MPDU Delimiter is widely used in 11n, 11ac, 11ax and the future 11 technologies in 2.4, 5, 6 GHz bands.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natural to use it in 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NGV SIG becomes shorter once MPDU delimiter is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61404" y="365283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71004" y="3652830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280604" y="3652830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Slide Number Placeholder 3"/>
          <p:cNvSpPr txBox="1">
            <a:spLocks/>
          </p:cNvSpPr>
          <p:nvPr/>
        </p:nvSpPr>
        <p:spPr bwMode="auto">
          <a:xfrm>
            <a:off x="61404" y="368823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11p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28" name="Slide Number Placeholder 3"/>
          <p:cNvSpPr txBox="1">
            <a:spLocks/>
          </p:cNvSpPr>
          <p:nvPr/>
        </p:nvSpPr>
        <p:spPr bwMode="auto">
          <a:xfrm>
            <a:off x="667784" y="3678588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NGV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29" name="Slide Number Placeholder 3"/>
          <p:cNvSpPr txBox="1">
            <a:spLocks/>
          </p:cNvSpPr>
          <p:nvPr/>
        </p:nvSpPr>
        <p:spPr bwMode="auto">
          <a:xfrm>
            <a:off x="1928304" y="3688239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Data field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flipV="1">
            <a:off x="656515" y="3373788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56515" y="3385373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172725" y="3363056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686849" y="4223573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296449" y="4223573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Slide Number Placeholder 3"/>
          <p:cNvSpPr txBox="1">
            <a:spLocks/>
          </p:cNvSpPr>
          <p:nvPr/>
        </p:nvSpPr>
        <p:spPr bwMode="auto">
          <a:xfrm>
            <a:off x="683629" y="4249331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 Delimiter</a:t>
            </a:r>
          </a:p>
        </p:txBody>
      </p:sp>
      <p:sp>
        <p:nvSpPr>
          <p:cNvPr id="39" name="Slide Number Placeholder 3"/>
          <p:cNvSpPr txBox="1">
            <a:spLocks/>
          </p:cNvSpPr>
          <p:nvPr/>
        </p:nvSpPr>
        <p:spPr bwMode="auto">
          <a:xfrm>
            <a:off x="1944149" y="4258982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</a:t>
            </a:r>
          </a:p>
        </p:txBody>
      </p:sp>
      <p:cxnSp>
        <p:nvCxnSpPr>
          <p:cNvPr id="40" name="Straight Connector 39"/>
          <p:cNvCxnSpPr/>
          <p:nvPr/>
        </p:nvCxnSpPr>
        <p:spPr bwMode="auto">
          <a:xfrm flipH="1">
            <a:off x="683629" y="3947979"/>
            <a:ext cx="365155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932318" y="3947979"/>
            <a:ext cx="269131" cy="275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ight Brace 51"/>
          <p:cNvSpPr/>
          <p:nvPr/>
        </p:nvSpPr>
        <p:spPr bwMode="auto">
          <a:xfrm rot="5400000">
            <a:off x="2197759" y="3634633"/>
            <a:ext cx="93118" cy="19063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2253769" y="4634371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1128472" y="4860824"/>
            <a:ext cx="11167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1107827" y="455602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6D00C1B7-9A7F-4166-B9A4-020248429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82932"/>
            <a:ext cx="3353831" cy="794600"/>
          </a:xfrm>
          <a:prstGeom prst="rect">
            <a:avLst/>
          </a:prstGeom>
        </p:spPr>
      </p:pic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D04E3E27-BA55-4834-AD6C-F7C55F2585A9}"/>
              </a:ext>
            </a:extLst>
          </p:cNvPr>
          <p:cNvSpPr txBox="1">
            <a:spLocks/>
          </p:cNvSpPr>
          <p:nvPr/>
        </p:nvSpPr>
        <p:spPr bwMode="auto">
          <a:xfrm>
            <a:off x="836615" y="6096469"/>
            <a:ext cx="1939037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 Delimiter with </a:t>
            </a:r>
            <a:r>
              <a:rPr lang="en-GB" sz="900" dirty="0" err="1"/>
              <a:t>EoF</a:t>
            </a:r>
            <a:r>
              <a:rPr lang="en-GB" sz="900" dirty="0"/>
              <a:t> equal to 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D57315F-AE3F-4219-A181-970DA901E390}"/>
              </a:ext>
            </a:extLst>
          </p:cNvPr>
          <p:cNvSpPr/>
          <p:nvPr/>
        </p:nvSpPr>
        <p:spPr bwMode="auto">
          <a:xfrm>
            <a:off x="4267200" y="3611913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0B1219A-63E0-4FFA-9A99-0AAD163A1D56}"/>
              </a:ext>
            </a:extLst>
          </p:cNvPr>
          <p:cNvSpPr/>
          <p:nvPr/>
        </p:nvSpPr>
        <p:spPr bwMode="auto">
          <a:xfrm>
            <a:off x="4876800" y="3611913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8996807-462E-4286-A72F-2838CA9E21CD}"/>
              </a:ext>
            </a:extLst>
          </p:cNvPr>
          <p:cNvSpPr/>
          <p:nvPr/>
        </p:nvSpPr>
        <p:spPr bwMode="auto">
          <a:xfrm>
            <a:off x="5486400" y="3611913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Slide Number Placeholder 3">
            <a:extLst>
              <a:ext uri="{FF2B5EF4-FFF2-40B4-BE49-F238E27FC236}">
                <a16:creationId xmlns:a16="http://schemas.microsoft.com/office/drawing/2014/main" id="{8DD2A5CC-492D-460D-BE86-05B6DF9FA658}"/>
              </a:ext>
            </a:extLst>
          </p:cNvPr>
          <p:cNvSpPr txBox="1">
            <a:spLocks/>
          </p:cNvSpPr>
          <p:nvPr/>
        </p:nvSpPr>
        <p:spPr bwMode="auto">
          <a:xfrm>
            <a:off x="4267200" y="3647322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11p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47" name="Slide Number Placeholder 3">
            <a:extLst>
              <a:ext uri="{FF2B5EF4-FFF2-40B4-BE49-F238E27FC236}">
                <a16:creationId xmlns:a16="http://schemas.microsoft.com/office/drawing/2014/main" id="{18A65113-BE2C-49AF-BC21-F43AF3D30075}"/>
              </a:ext>
            </a:extLst>
          </p:cNvPr>
          <p:cNvSpPr txBox="1">
            <a:spLocks/>
          </p:cNvSpPr>
          <p:nvPr/>
        </p:nvSpPr>
        <p:spPr bwMode="auto">
          <a:xfrm>
            <a:off x="4873580" y="3637671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NGV PHY</a:t>
            </a:r>
          </a:p>
          <a:p>
            <a:r>
              <a:rPr lang="en-GB" sz="900" dirty="0"/>
              <a:t>Header</a:t>
            </a:r>
          </a:p>
        </p:txBody>
      </p:sp>
      <p:sp>
        <p:nvSpPr>
          <p:cNvPr id="48" name="Slide Number Placeholder 3">
            <a:extLst>
              <a:ext uri="{FF2B5EF4-FFF2-40B4-BE49-F238E27FC236}">
                <a16:creationId xmlns:a16="http://schemas.microsoft.com/office/drawing/2014/main" id="{A868C513-9462-4A79-8494-5BEE0227A3A0}"/>
              </a:ext>
            </a:extLst>
          </p:cNvPr>
          <p:cNvSpPr txBox="1">
            <a:spLocks/>
          </p:cNvSpPr>
          <p:nvPr/>
        </p:nvSpPr>
        <p:spPr bwMode="auto">
          <a:xfrm>
            <a:off x="6134100" y="3647322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Data field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9C1ECA3-A432-47E5-8AAC-7159D5F087D4}"/>
              </a:ext>
            </a:extLst>
          </p:cNvPr>
          <p:cNvCxnSpPr/>
          <p:nvPr/>
        </p:nvCxnSpPr>
        <p:spPr bwMode="auto">
          <a:xfrm flipV="1">
            <a:off x="4862311" y="3332871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016ECDC-6DD2-4124-A12F-6C5229706C40}"/>
              </a:ext>
            </a:extLst>
          </p:cNvPr>
          <p:cNvCxnSpPr/>
          <p:nvPr/>
        </p:nvCxnSpPr>
        <p:spPr bwMode="auto">
          <a:xfrm>
            <a:off x="4862311" y="3344456"/>
            <a:ext cx="25178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5DA43FF-402F-49B2-96B5-989691C83F06}"/>
              </a:ext>
            </a:extLst>
          </p:cNvPr>
          <p:cNvCxnSpPr/>
          <p:nvPr/>
        </p:nvCxnSpPr>
        <p:spPr bwMode="auto">
          <a:xfrm>
            <a:off x="7378521" y="3322139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FC629C74-9326-4226-8C65-2F7DC172F3CF}"/>
              </a:ext>
            </a:extLst>
          </p:cNvPr>
          <p:cNvSpPr/>
          <p:nvPr/>
        </p:nvSpPr>
        <p:spPr bwMode="auto">
          <a:xfrm>
            <a:off x="3584620" y="4190093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2EBF156-A3A9-4986-A594-0423D7DCA10C}"/>
              </a:ext>
            </a:extLst>
          </p:cNvPr>
          <p:cNvSpPr/>
          <p:nvPr/>
        </p:nvSpPr>
        <p:spPr bwMode="auto">
          <a:xfrm>
            <a:off x="4194220" y="4190093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Slide Number Placeholder 3">
            <a:extLst>
              <a:ext uri="{FF2B5EF4-FFF2-40B4-BE49-F238E27FC236}">
                <a16:creationId xmlns:a16="http://schemas.microsoft.com/office/drawing/2014/main" id="{D10A93E9-BE3D-4223-AEDB-5826D66D2755}"/>
              </a:ext>
            </a:extLst>
          </p:cNvPr>
          <p:cNvSpPr txBox="1">
            <a:spLocks/>
          </p:cNvSpPr>
          <p:nvPr/>
        </p:nvSpPr>
        <p:spPr bwMode="auto">
          <a:xfrm>
            <a:off x="3581400" y="4215851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 Delimiter</a:t>
            </a:r>
          </a:p>
        </p:txBody>
      </p:sp>
      <p:sp>
        <p:nvSpPr>
          <p:cNvPr id="59" name="Slide Number Placeholder 3">
            <a:extLst>
              <a:ext uri="{FF2B5EF4-FFF2-40B4-BE49-F238E27FC236}">
                <a16:creationId xmlns:a16="http://schemas.microsoft.com/office/drawing/2014/main" id="{48662E2A-6C40-4DD9-AF58-B838538A4DA8}"/>
              </a:ext>
            </a:extLst>
          </p:cNvPr>
          <p:cNvSpPr txBox="1">
            <a:spLocks/>
          </p:cNvSpPr>
          <p:nvPr/>
        </p:nvSpPr>
        <p:spPr bwMode="auto">
          <a:xfrm>
            <a:off x="4841920" y="4225502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79BE1D0-9198-4254-930F-EE8AAC9A1844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1401" y="3947979"/>
            <a:ext cx="1916267" cy="2361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C0225E4-BD6D-4349-8E62-3E2D743F9C01}"/>
              </a:ext>
            </a:extLst>
          </p:cNvPr>
          <p:cNvCxnSpPr>
            <a:cxnSpLocks/>
          </p:cNvCxnSpPr>
          <p:nvPr/>
        </p:nvCxnSpPr>
        <p:spPr bwMode="auto">
          <a:xfrm>
            <a:off x="7391400" y="3957630"/>
            <a:ext cx="1676400" cy="2048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Right Brace 61">
            <a:extLst>
              <a:ext uri="{FF2B5EF4-FFF2-40B4-BE49-F238E27FC236}">
                <a16:creationId xmlns:a16="http://schemas.microsoft.com/office/drawing/2014/main" id="{E0F86B47-7A61-4F68-8F3C-B13C42341FED}"/>
              </a:ext>
            </a:extLst>
          </p:cNvPr>
          <p:cNvSpPr/>
          <p:nvPr/>
        </p:nvSpPr>
        <p:spPr bwMode="auto">
          <a:xfrm rot="5400000">
            <a:off x="5095530" y="3601153"/>
            <a:ext cx="93118" cy="19063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4AAE528-3934-4341-8C2C-AA35834E3ED8}"/>
              </a:ext>
            </a:extLst>
          </p:cNvPr>
          <p:cNvCxnSpPr/>
          <p:nvPr/>
        </p:nvCxnSpPr>
        <p:spPr bwMode="auto">
          <a:xfrm flipV="1">
            <a:off x="5151540" y="4600891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0173D04-E1E6-4EBE-BB83-F6D349530B18}"/>
              </a:ext>
            </a:extLst>
          </p:cNvPr>
          <p:cNvCxnSpPr/>
          <p:nvPr/>
        </p:nvCxnSpPr>
        <p:spPr bwMode="auto">
          <a:xfrm flipH="1">
            <a:off x="4026243" y="4827344"/>
            <a:ext cx="11167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D8EEF71-118B-4152-B7F4-8DC88F99E225}"/>
              </a:ext>
            </a:extLst>
          </p:cNvPr>
          <p:cNvCxnSpPr/>
          <p:nvPr/>
        </p:nvCxnSpPr>
        <p:spPr bwMode="auto">
          <a:xfrm flipV="1">
            <a:off x="4005598" y="452254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626C27-24C9-416C-BFFE-012DB935F03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94473" y="4647310"/>
            <a:ext cx="89381" cy="4948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18C2889-2C40-4493-A80B-BEF68B6CE374}"/>
              </a:ext>
            </a:extLst>
          </p:cNvPr>
          <p:cNvCxnSpPr>
            <a:cxnSpLocks/>
          </p:cNvCxnSpPr>
          <p:nvPr/>
        </p:nvCxnSpPr>
        <p:spPr bwMode="auto">
          <a:xfrm>
            <a:off x="6163435" y="4334431"/>
            <a:ext cx="43402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A16044D1-E47D-44F5-8C0A-08E065F1B24D}"/>
              </a:ext>
            </a:extLst>
          </p:cNvPr>
          <p:cNvSpPr/>
          <p:nvPr/>
        </p:nvSpPr>
        <p:spPr bwMode="auto">
          <a:xfrm>
            <a:off x="6634627" y="4190093"/>
            <a:ext cx="6096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CFD7F0A-748F-4644-A144-CAB8F862089F}"/>
              </a:ext>
            </a:extLst>
          </p:cNvPr>
          <p:cNvSpPr/>
          <p:nvPr/>
        </p:nvSpPr>
        <p:spPr bwMode="auto">
          <a:xfrm>
            <a:off x="7244227" y="4190093"/>
            <a:ext cx="1905000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Slide Number Placeholder 3">
            <a:extLst>
              <a:ext uri="{FF2B5EF4-FFF2-40B4-BE49-F238E27FC236}">
                <a16:creationId xmlns:a16="http://schemas.microsoft.com/office/drawing/2014/main" id="{BCA7990B-D30C-4252-939A-313F9442D5E3}"/>
              </a:ext>
            </a:extLst>
          </p:cNvPr>
          <p:cNvSpPr txBox="1">
            <a:spLocks/>
          </p:cNvSpPr>
          <p:nvPr/>
        </p:nvSpPr>
        <p:spPr bwMode="auto">
          <a:xfrm>
            <a:off x="6631407" y="4215851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 Delimiter</a:t>
            </a:r>
          </a:p>
        </p:txBody>
      </p:sp>
      <p:sp>
        <p:nvSpPr>
          <p:cNvPr id="70" name="Slide Number Placeholder 3">
            <a:extLst>
              <a:ext uri="{FF2B5EF4-FFF2-40B4-BE49-F238E27FC236}">
                <a16:creationId xmlns:a16="http://schemas.microsoft.com/office/drawing/2014/main" id="{88D14AAB-AFD7-4217-92AA-2714DB5474F8}"/>
              </a:ext>
            </a:extLst>
          </p:cNvPr>
          <p:cNvSpPr txBox="1">
            <a:spLocks/>
          </p:cNvSpPr>
          <p:nvPr/>
        </p:nvSpPr>
        <p:spPr bwMode="auto">
          <a:xfrm>
            <a:off x="7891927" y="4225502"/>
            <a:ext cx="609600" cy="269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</a:t>
            </a:r>
          </a:p>
        </p:txBody>
      </p:sp>
      <p:sp>
        <p:nvSpPr>
          <p:cNvPr id="71" name="Right Brace 70">
            <a:extLst>
              <a:ext uri="{FF2B5EF4-FFF2-40B4-BE49-F238E27FC236}">
                <a16:creationId xmlns:a16="http://schemas.microsoft.com/office/drawing/2014/main" id="{EDD1D603-4492-4E2C-B157-E646024D9FEB}"/>
              </a:ext>
            </a:extLst>
          </p:cNvPr>
          <p:cNvSpPr/>
          <p:nvPr/>
        </p:nvSpPr>
        <p:spPr bwMode="auto">
          <a:xfrm rot="5400000">
            <a:off x="8145537" y="3601153"/>
            <a:ext cx="93118" cy="190635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C45D05BF-BFAA-47BB-ADAA-98DE2255F7D1}"/>
              </a:ext>
            </a:extLst>
          </p:cNvPr>
          <p:cNvCxnSpPr/>
          <p:nvPr/>
        </p:nvCxnSpPr>
        <p:spPr bwMode="auto">
          <a:xfrm flipV="1">
            <a:off x="8201547" y="4600891"/>
            <a:ext cx="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3DA12D0-66A2-4FB8-B6F7-48CC838424BB}"/>
              </a:ext>
            </a:extLst>
          </p:cNvPr>
          <p:cNvCxnSpPr/>
          <p:nvPr/>
        </p:nvCxnSpPr>
        <p:spPr bwMode="auto">
          <a:xfrm flipH="1">
            <a:off x="7076250" y="4827344"/>
            <a:ext cx="111670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B81D5B11-316A-4F0A-B382-B1B3FDEEA0C2}"/>
              </a:ext>
            </a:extLst>
          </p:cNvPr>
          <p:cNvCxnSpPr/>
          <p:nvPr/>
        </p:nvCxnSpPr>
        <p:spPr bwMode="auto">
          <a:xfrm flipV="1">
            <a:off x="7055605" y="4522544"/>
            <a:ext cx="0" cy="304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6C32E2FF-011C-4464-867A-68F4E024CA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92244" y="4518918"/>
            <a:ext cx="1166179" cy="884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pic>
        <p:nvPicPr>
          <p:cNvPr id="83" name="Picture 82">
            <a:extLst>
              <a:ext uri="{FF2B5EF4-FFF2-40B4-BE49-F238E27FC236}">
                <a16:creationId xmlns:a16="http://schemas.microsoft.com/office/drawing/2014/main" id="{282D8906-2CDB-43F8-86F0-4D06B4B9B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8910" y="5306287"/>
            <a:ext cx="3353831" cy="794600"/>
          </a:xfrm>
          <a:prstGeom prst="rect">
            <a:avLst/>
          </a:prstGeom>
        </p:spPr>
      </p:pic>
      <p:sp>
        <p:nvSpPr>
          <p:cNvPr id="84" name="Slide Number Placeholder 3">
            <a:extLst>
              <a:ext uri="{FF2B5EF4-FFF2-40B4-BE49-F238E27FC236}">
                <a16:creationId xmlns:a16="http://schemas.microsoft.com/office/drawing/2014/main" id="{45F1CBA9-7AE6-4FD6-825A-86927B0F31CE}"/>
              </a:ext>
            </a:extLst>
          </p:cNvPr>
          <p:cNvSpPr txBox="1">
            <a:spLocks/>
          </p:cNvSpPr>
          <p:nvPr/>
        </p:nvSpPr>
        <p:spPr bwMode="auto">
          <a:xfrm>
            <a:off x="5025525" y="6219824"/>
            <a:ext cx="1939037" cy="180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900" dirty="0"/>
              <a:t>MPDU Delimiter with </a:t>
            </a:r>
            <a:r>
              <a:rPr lang="en-GB" sz="900" dirty="0" err="1"/>
              <a:t>EoF</a:t>
            </a:r>
            <a:r>
              <a:rPr lang="en-GB" sz="900" dirty="0"/>
              <a:t> equal to 1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BE65158E-CE78-498E-9135-7CB7B6A2E0D8}"/>
              </a:ext>
            </a:extLst>
          </p:cNvPr>
          <p:cNvCxnSpPr>
            <a:cxnSpLocks/>
          </p:cNvCxnSpPr>
          <p:nvPr/>
        </p:nvCxnSpPr>
        <p:spPr bwMode="auto">
          <a:xfrm flipV="1">
            <a:off x="6295190" y="4528035"/>
            <a:ext cx="632578" cy="7686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39387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455358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1779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that MPDU Delimiter is used to indicate the length of frame in octets carried in 11bd PPDU?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196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455358"/>
          </a:xfrm>
        </p:spPr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1076"/>
            <a:ext cx="9144000" cy="17790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that the RATE field in 11p PHY header of 11bd PPDU is set to 3Mbps?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119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/>
              <a:t>[1] Liwen Chu, et al, “NGV MAC Discussions”, IEEE 802.11-18/1249r1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Sept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67734</TotalTime>
  <Words>491</Words>
  <Application>Microsoft Office PowerPoint</Application>
  <PresentationFormat>On-screen Show (4:3)</PresentationFormat>
  <Paragraphs>97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Frame Length Indication</vt:lpstr>
      <vt:lpstr>Frame Length Discussion[1]</vt:lpstr>
      <vt:lpstr>Recap: 11ac/11ax PPDU Assumption</vt:lpstr>
      <vt:lpstr>11bd PPDU, PSDU Assumption</vt:lpstr>
      <vt:lpstr>Discussion of Length in PHY Header</vt:lpstr>
      <vt:lpstr>Proposal: Frame Length in MPDU Delimiter</vt:lpstr>
      <vt:lpstr>Straw Poll 1</vt:lpstr>
      <vt:lpstr>Straw Poll 2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856</cp:revision>
  <cp:lastPrinted>1601-01-01T00:00:00Z</cp:lastPrinted>
  <dcterms:created xsi:type="dcterms:W3CDTF">2015-10-31T00:33:08Z</dcterms:created>
  <dcterms:modified xsi:type="dcterms:W3CDTF">2019-09-16T01:49:19Z</dcterms:modified>
</cp:coreProperties>
</file>