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62" r:id="rId3"/>
    <p:sldId id="386" r:id="rId4"/>
    <p:sldId id="409" r:id="rId5"/>
    <p:sldId id="400" r:id="rId6"/>
    <p:sldId id="413" r:id="rId7"/>
    <p:sldId id="414" r:id="rId8"/>
    <p:sldId id="412" r:id="rId9"/>
    <p:sldId id="415" r:id="rId10"/>
    <p:sldId id="410" r:id="rId11"/>
    <p:sldId id="411" r:id="rId12"/>
    <p:sldId id="382" r:id="rId13"/>
    <p:sldId id="416" r:id="rId14"/>
    <p:sldId id="355" r:id="rId15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09-16T02:50:26.844" idx="1">
    <p:pos x="3682" y="2558"/>
    <p:text>Upon transition to the Transition Done state and if transparent FST is used, the association state (see 11.3.1
(State variables)) of the STA corresponding to the old band/channel is transferred to the STA corresponding
to the new band/channel.</p:text>
    <p:extLst>
      <p:ext uri="{C676402C-5697-4E1C-873F-D02D1690AC5C}">
        <p15:threadingInfo xmlns:p15="http://schemas.microsoft.com/office/powerpoint/2012/main" timeZoneBias="-54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1614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Multi-link setup procedure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2019-xx-</a:t>
            </a:r>
            <a:r>
              <a:rPr lang="en-US" sz="2000" b="0" kern="0" dirty="0" smtClean="0">
                <a:latin typeface="Times New Roman"/>
                <a:ea typeface="MS Gothic"/>
              </a:rPr>
              <a:t>xx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542590"/>
              </p:ext>
            </p:extLst>
          </p:nvPr>
        </p:nvGraphicFramePr>
        <p:xfrm>
          <a:off x="706438" y="2997200"/>
          <a:ext cx="764540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" name="Document" r:id="rId4" imgW="8249468" imgH="3711690" progId="Word.Document.8">
                  <p:embed/>
                </p:oleObj>
              </mc:Choice>
              <mc:Fallback>
                <p:oleObj name="Document" r:id="rId4" imgW="8249468" imgH="371169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997200"/>
                        <a:ext cx="7645400" cy="344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negotiation process of multi-link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3970784" cy="4525963"/>
          </a:xfrm>
        </p:spPr>
        <p:txBody>
          <a:bodyPr/>
          <a:lstStyle/>
          <a:p>
            <a:r>
              <a:rPr lang="en-US" altLang="ko-KR" dirty="0" smtClean="0"/>
              <a:t>Link addition concept of supplementary links</a:t>
            </a:r>
          </a:p>
          <a:p>
            <a:pPr lvl="1"/>
            <a:r>
              <a:rPr lang="en-US" altLang="ko-KR" dirty="0" smtClean="0"/>
              <a:t>Setting one primary link in association</a:t>
            </a:r>
          </a:p>
          <a:p>
            <a:pPr lvl="1"/>
            <a:r>
              <a:rPr lang="en-US" altLang="ko-KR" dirty="0" smtClean="0"/>
              <a:t>Adding process of supplementary links by negotiation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132856"/>
            <a:ext cx="4155525" cy="386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313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negotiation process of multi-link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3970784" cy="4525963"/>
          </a:xfrm>
        </p:spPr>
        <p:txBody>
          <a:bodyPr/>
          <a:lstStyle/>
          <a:p>
            <a:r>
              <a:rPr lang="en-US" altLang="ko-KR" dirty="0" smtClean="0"/>
              <a:t>On-off switching of candidate links</a:t>
            </a:r>
          </a:p>
          <a:p>
            <a:pPr lvl="1"/>
            <a:r>
              <a:rPr lang="en-US" altLang="ko-KR" dirty="0" smtClean="0"/>
              <a:t>AP broadcasts the supplied link information in Beacon frame or Association response frame</a:t>
            </a:r>
          </a:p>
          <a:p>
            <a:pPr lvl="1"/>
            <a:r>
              <a:rPr lang="en-US" altLang="ko-KR" dirty="0" smtClean="0"/>
              <a:t>STA select one link in association</a:t>
            </a:r>
          </a:p>
          <a:p>
            <a:pPr lvl="1"/>
            <a:r>
              <a:rPr lang="en-US" altLang="ko-KR" dirty="0" smtClean="0"/>
              <a:t>Additional link is activated by the negotiation process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2040267"/>
            <a:ext cx="4560883" cy="405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564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the BSS configuration and negotiation procedure is discussed</a:t>
            </a:r>
          </a:p>
          <a:p>
            <a:r>
              <a:rPr lang="en-US" altLang="ko-KR" dirty="0" smtClean="0"/>
              <a:t>In multi-link scenario, BSS may be configured in two ways</a:t>
            </a:r>
          </a:p>
          <a:p>
            <a:pPr lvl="1"/>
            <a:r>
              <a:rPr lang="en-US" altLang="ko-KR" dirty="0" smtClean="0"/>
              <a:t>BSS in each link</a:t>
            </a:r>
          </a:p>
          <a:p>
            <a:pPr lvl="1"/>
            <a:r>
              <a:rPr lang="en-US" altLang="ko-KR" dirty="0" smtClean="0"/>
              <a:t>One BSS for all links</a:t>
            </a:r>
          </a:p>
          <a:p>
            <a:r>
              <a:rPr lang="en-US" altLang="ko-KR" dirty="0" smtClean="0"/>
              <a:t>  The two types of negotiation procedure may be performed</a:t>
            </a:r>
          </a:p>
          <a:p>
            <a:pPr lvl="1"/>
            <a:r>
              <a:rPr lang="en-US" altLang="ko-KR" dirty="0" smtClean="0"/>
              <a:t>Association in one link + addition of supplementary links</a:t>
            </a:r>
          </a:p>
          <a:p>
            <a:pPr lvl="1"/>
            <a:r>
              <a:rPr lang="en-US" altLang="ko-KR" dirty="0" smtClean="0"/>
              <a:t>Turning on-off switch for each link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type of negotiation procedure do you prefer?</a:t>
            </a:r>
          </a:p>
          <a:p>
            <a:pPr lvl="1"/>
            <a:r>
              <a:rPr lang="en-US" altLang="ko-KR" dirty="0" smtClean="0"/>
              <a:t>Link addition concept</a:t>
            </a:r>
          </a:p>
          <a:p>
            <a:pPr lvl="1"/>
            <a:r>
              <a:rPr lang="en-US" altLang="ko-KR" dirty="0" smtClean="0"/>
              <a:t>On-off switching concept</a:t>
            </a:r>
          </a:p>
          <a:p>
            <a:pPr lvl="1"/>
            <a:r>
              <a:rPr lang="en-US" altLang="ko-KR" dirty="0" smtClean="0"/>
              <a:t>Other methods</a:t>
            </a:r>
          </a:p>
        </p:txBody>
      </p:sp>
    </p:spTree>
    <p:extLst>
      <p:ext uri="{BB962C8B-B14F-4D97-AF65-F5344CB8AC3E}">
        <p14:creationId xmlns:p14="http://schemas.microsoft.com/office/powerpoint/2010/main" val="54916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18/1231r6 EHT Draft Proposed PAR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Laurent </a:t>
            </a:r>
            <a:r>
              <a:rPr lang="en-US" altLang="ko-KR" sz="2000" dirty="0" err="1" smtClean="0"/>
              <a:t>Cariou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(Intel)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19/773 Multi-link Operation Framework, </a:t>
            </a:r>
            <a:r>
              <a:rPr lang="en-US" altLang="ko-KR" sz="2000" dirty="0" smtClean="0"/>
              <a:t>Po-Kai </a:t>
            </a:r>
            <a:r>
              <a:rPr lang="en-US" altLang="ko-KR" sz="2000" dirty="0"/>
              <a:t>Huang (Intel)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19/823 Multi-Link Aggregation, Abhishek </a:t>
            </a:r>
            <a:r>
              <a:rPr lang="en-US" altLang="ko-KR" sz="2000" dirty="0" err="1"/>
              <a:t>Patil</a:t>
            </a:r>
            <a:r>
              <a:rPr lang="en-US" altLang="ko-KR" sz="2000" dirty="0"/>
              <a:t> (Qualcomm)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19/1095 Multi-Link Architecture and Requirement </a:t>
            </a:r>
            <a:r>
              <a:rPr lang="en-US" altLang="ko-KR" sz="2000" dirty="0" smtClean="0"/>
              <a:t>Discussion, </a:t>
            </a:r>
            <a:r>
              <a:rPr lang="en-US" altLang="ko-KR" sz="2000" dirty="0" err="1" smtClean="0"/>
              <a:t>Yonggang</a:t>
            </a:r>
            <a:r>
              <a:rPr lang="en-US" altLang="ko-KR" sz="2000" dirty="0" smtClean="0"/>
              <a:t> Fang (ZTE)</a:t>
            </a:r>
          </a:p>
          <a:p>
            <a:pPr marL="0" indent="0">
              <a:buNone/>
            </a:pPr>
            <a:r>
              <a:rPr lang="en-US" altLang="ko-KR" sz="2000" dirty="0" smtClean="0"/>
              <a:t>[5</a:t>
            </a:r>
            <a:r>
              <a:rPr lang="en-US" altLang="ko-KR" sz="2000" dirty="0"/>
              <a:t>] 19/822 Extremely Efficient Multi-band </a:t>
            </a:r>
            <a:r>
              <a:rPr lang="en-US" altLang="ko-KR" sz="2000" dirty="0" smtClean="0"/>
              <a:t>Operation, </a:t>
            </a:r>
            <a:r>
              <a:rPr lang="en-US" altLang="ko-KR" sz="2000" dirty="0"/>
              <a:t>Po-Kai Huang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PAR[1</a:t>
            </a:r>
            <a:r>
              <a:rPr lang="en-US" altLang="ko-KR" dirty="0"/>
              <a:t>], the </a:t>
            </a:r>
            <a:r>
              <a:rPr lang="en-US" altLang="ko-KR" dirty="0" smtClean="0"/>
              <a:t>multi-link operation is included to enhance the throughput</a:t>
            </a:r>
          </a:p>
          <a:p>
            <a:r>
              <a:rPr lang="en-US" altLang="ko-KR" dirty="0" smtClean="0"/>
              <a:t>There are many discussions on framework and operation of multi-link procedure</a:t>
            </a:r>
          </a:p>
          <a:p>
            <a:pPr lvl="1"/>
            <a:r>
              <a:rPr lang="en-US" altLang="ko-KR" dirty="0" smtClean="0"/>
              <a:t>The entity for multi-link operation [2], [3] </a:t>
            </a:r>
          </a:p>
          <a:p>
            <a:pPr lvl="1"/>
            <a:r>
              <a:rPr lang="en-US" altLang="ko-KR" dirty="0" smtClean="0"/>
              <a:t>BSS configuration of multi-link [4]</a:t>
            </a:r>
          </a:p>
          <a:p>
            <a:pPr lvl="1"/>
            <a:r>
              <a:rPr lang="en-US" altLang="ko-KR" dirty="0" smtClean="0"/>
              <a:t>The negotiation procedure of multi-link operation [5]</a:t>
            </a:r>
            <a:endParaRPr lang="en-US" altLang="ko-KR" dirty="0"/>
          </a:p>
          <a:p>
            <a:r>
              <a:rPr lang="en-US" altLang="ko-KR" dirty="0" smtClean="0"/>
              <a:t>This presentation continue to discuss the negotiation procedure considering the BSS configuration in multi-link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use of multi-link may include the transmission of data with same TID in multi-band</a:t>
            </a:r>
          </a:p>
          <a:p>
            <a:pPr lvl="1"/>
            <a:r>
              <a:rPr lang="en-US" altLang="ko-KR" sz="1800" dirty="0" smtClean="0"/>
              <a:t>The access procedure of multiple links may be performed by simultaneous and independent access</a:t>
            </a:r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140968"/>
            <a:ext cx="6784635" cy="316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Multi-band reference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reference model for multi-band </a:t>
            </a:r>
            <a:endParaRPr lang="en-US" altLang="ko-KR" dirty="0"/>
          </a:p>
          <a:p>
            <a:pPr lvl="1"/>
            <a:r>
              <a:rPr lang="en-US" altLang="ko-KR" sz="1800" dirty="0" smtClean="0"/>
              <a:t>Supported transparent/non-transparent FST(Fast Session Transfer)</a:t>
            </a:r>
          </a:p>
          <a:p>
            <a:pPr lvl="1"/>
            <a:r>
              <a:rPr lang="en-US" altLang="ko-KR" sz="1800" dirty="0" smtClean="0"/>
              <a:t>Transmission of MSDUs with same TID is generally not allowed</a:t>
            </a:r>
          </a:p>
        </p:txBody>
      </p:sp>
      <p:pic>
        <p:nvPicPr>
          <p:cNvPr id="85" name="그림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356992"/>
            <a:ext cx="5760640" cy="300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BSS configuration in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baseline, the BSS is configured in each band/primary link</a:t>
            </a:r>
          </a:p>
          <a:p>
            <a:pPr lvl="1"/>
            <a:r>
              <a:rPr lang="en-US" altLang="ko-KR" sz="1600" kern="0" dirty="0" smtClean="0"/>
              <a:t>The primary channel is defined as the common channel used by all STA associated to AP</a:t>
            </a:r>
          </a:p>
          <a:p>
            <a:pPr lvl="1"/>
            <a:r>
              <a:rPr lang="en-US" altLang="ko-KR" sz="1600" kern="0" dirty="0" smtClean="0"/>
              <a:t>The beacon frame transmission is performed on primary channel</a:t>
            </a:r>
          </a:p>
          <a:p>
            <a:pPr lvl="1"/>
            <a:endParaRPr lang="en-US" altLang="ko-KR" sz="1600" kern="0" dirty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400" kern="0" dirty="0" smtClean="0"/>
          </a:p>
          <a:p>
            <a:r>
              <a:rPr lang="en-US" altLang="ko-KR" sz="2000" dirty="0" smtClean="0"/>
              <a:t>With the addition of multi-link concept, the BSS concept may be re-defined</a:t>
            </a:r>
          </a:p>
          <a:p>
            <a:pPr lvl="1"/>
            <a:r>
              <a:rPr lang="en-US" altLang="ko-KR" sz="1600" dirty="0" smtClean="0"/>
              <a:t>Decision is needed whether the BSS is configured in each link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780928"/>
            <a:ext cx="4464496" cy="289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BSS definition in multi-link environment: BSS in each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Each BSS in each link: the multi-link operation is defined as the aggregation between </a:t>
            </a:r>
            <a:r>
              <a:rPr lang="en-US" altLang="ko-KR" dirty="0" smtClean="0"/>
              <a:t>BSS[4]</a:t>
            </a:r>
            <a:endParaRPr lang="en-US" altLang="ko-KR" dirty="0"/>
          </a:p>
          <a:p>
            <a:pPr lvl="1"/>
            <a:r>
              <a:rPr lang="en-US" altLang="ko-KR" sz="1800" dirty="0" smtClean="0"/>
              <a:t>Each AID space in each link</a:t>
            </a:r>
          </a:p>
          <a:p>
            <a:pPr lvl="1"/>
            <a:r>
              <a:rPr lang="en-US" altLang="ko-KR" sz="1800" dirty="0" smtClean="0"/>
              <a:t>Legacy STA may associate to the corresponding link</a:t>
            </a:r>
          </a:p>
        </p:txBody>
      </p:sp>
      <p:pic>
        <p:nvPicPr>
          <p:cNvPr id="86" name="그림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429000"/>
            <a:ext cx="2736304" cy="290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Setup procedure for BSS in each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setup procedure for multi-link </a:t>
            </a:r>
          </a:p>
          <a:p>
            <a:pPr lvl="1"/>
            <a:r>
              <a:rPr lang="en-US" altLang="ko-KR" dirty="0"/>
              <a:t>The association of each BSS for multi-link is not preferable</a:t>
            </a:r>
          </a:p>
          <a:p>
            <a:pPr lvl="1"/>
            <a:r>
              <a:rPr lang="en-US" altLang="ko-KR" dirty="0" smtClean="0"/>
              <a:t>May be set to association </a:t>
            </a:r>
            <a:r>
              <a:rPr lang="en-US" altLang="ko-KR" dirty="0"/>
              <a:t>for one link and negotiation of using other supplementary links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Primary link change needs the transfer of association status to the new link</a:t>
            </a:r>
            <a:endParaRPr lang="en-US" altLang="ko-KR" dirty="0"/>
          </a:p>
          <a:p>
            <a:pPr lvl="2"/>
            <a:r>
              <a:rPr lang="en-US" altLang="ko-KR" dirty="0" smtClean="0"/>
              <a:t>As in transparent FST of multi-band operation</a:t>
            </a:r>
          </a:p>
          <a:p>
            <a:pPr lvl="2"/>
            <a:r>
              <a:rPr lang="en-US" altLang="ko-KR" dirty="0" smtClean="0"/>
              <a:t>May need </a:t>
            </a:r>
            <a:r>
              <a:rPr lang="en-US" altLang="ko-KR" dirty="0" err="1" smtClean="0"/>
              <a:t>reassociation</a:t>
            </a:r>
            <a:r>
              <a:rPr lang="en-US" altLang="ko-KR" dirty="0" smtClean="0"/>
              <a:t>/AID reallocation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080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BSS definition in multi-link environment: BSS in each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075240" cy="4525963"/>
          </a:xfrm>
        </p:spPr>
        <p:txBody>
          <a:bodyPr/>
          <a:lstStyle/>
          <a:p>
            <a:r>
              <a:rPr lang="en-US" altLang="ko-KR" sz="2000" dirty="0"/>
              <a:t>Combined BSS for multiple </a:t>
            </a:r>
            <a:r>
              <a:rPr lang="en-US" altLang="ko-KR" sz="2000" dirty="0" smtClean="0"/>
              <a:t>links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Same AID space for all links (may need AID space efficient method) </a:t>
            </a:r>
          </a:p>
          <a:p>
            <a:pPr lvl="1"/>
            <a:r>
              <a:rPr lang="en-US" altLang="ko-KR" sz="1600" dirty="0" smtClean="0"/>
              <a:t>May need change to the baseline BSS concept</a:t>
            </a:r>
          </a:p>
          <a:p>
            <a:pPr lvl="1"/>
            <a:r>
              <a:rPr lang="en-US" altLang="ko-KR" sz="1600" dirty="0" smtClean="0"/>
              <a:t>May need to change the content or transmission operation of Beacon frame</a:t>
            </a:r>
          </a:p>
          <a:p>
            <a:pPr lvl="2"/>
            <a:r>
              <a:rPr lang="en-US" altLang="ko-KR" sz="1400" dirty="0" smtClean="0"/>
              <a:t>Supports association with legacy STA in each link (primary channel)</a:t>
            </a:r>
          </a:p>
          <a:p>
            <a:pPr lvl="2"/>
            <a:r>
              <a:rPr lang="en-US" altLang="ko-KR" sz="1400" dirty="0" smtClean="0"/>
              <a:t>Supports association with multi-link capable device</a:t>
            </a:r>
            <a:endParaRPr lang="en-US" altLang="ko-KR" sz="1400" dirty="0"/>
          </a:p>
          <a:p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325" y="3645024"/>
            <a:ext cx="3115350" cy="294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73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Setup procedure for BSS in each link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setup procedure for multi-link </a:t>
            </a:r>
          </a:p>
          <a:p>
            <a:pPr lvl="1"/>
            <a:r>
              <a:rPr lang="en-US" altLang="ko-KR" dirty="0" smtClean="0"/>
              <a:t>STA may listen all possible links in scanning process</a:t>
            </a:r>
          </a:p>
          <a:p>
            <a:pPr lvl="1"/>
            <a:r>
              <a:rPr lang="en-US" altLang="ko-KR" dirty="0" smtClean="0"/>
              <a:t>STA may select one link to perform association</a:t>
            </a:r>
          </a:p>
          <a:p>
            <a:pPr lvl="1"/>
            <a:r>
              <a:rPr lang="en-US" altLang="ko-KR" dirty="0" smtClean="0"/>
              <a:t>Primary link change does not need transferring the parameter regarding association state</a:t>
            </a:r>
            <a:endParaRPr lang="en-US" altLang="ko-KR" dirty="0"/>
          </a:p>
          <a:p>
            <a:pPr lvl="2"/>
            <a:r>
              <a:rPr lang="en-US" altLang="ko-KR" dirty="0" smtClean="0"/>
              <a:t>No need for </a:t>
            </a:r>
            <a:r>
              <a:rPr lang="en-US" altLang="ko-KR" dirty="0" err="1" smtClean="0"/>
              <a:t>reassociation</a:t>
            </a:r>
            <a:r>
              <a:rPr lang="en-US" altLang="ko-KR" dirty="0" smtClean="0"/>
              <a:t>/AID reallocation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19335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56905</TotalTime>
  <Words>627</Words>
  <Application>Microsoft Office PowerPoint</Application>
  <PresentationFormat>화면 슬라이드 쇼(4:3)</PresentationFormat>
  <Paragraphs>89</Paragraphs>
  <Slides>14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MS Gothic</vt:lpstr>
      <vt:lpstr>맑은 고딕</vt:lpstr>
      <vt:lpstr>Arial</vt:lpstr>
      <vt:lpstr>Calibri</vt:lpstr>
      <vt:lpstr>Times New Roman</vt:lpstr>
      <vt:lpstr>2_Office 테마</vt:lpstr>
      <vt:lpstr>Microsoft Word 97 - 2003 문서</vt:lpstr>
      <vt:lpstr>PowerPoint 프레젠테이션</vt:lpstr>
      <vt:lpstr>Introduction</vt:lpstr>
      <vt:lpstr>Recap: multi-link operation and channel access</vt:lpstr>
      <vt:lpstr>Multi-band reference model</vt:lpstr>
      <vt:lpstr>The BSS configuration in baseline</vt:lpstr>
      <vt:lpstr>BSS definition in multi-link environment: BSS in each link</vt:lpstr>
      <vt:lpstr>Setup procedure for BSS in each link</vt:lpstr>
      <vt:lpstr>BSS definition in multi-link environment: BSS in each link</vt:lpstr>
      <vt:lpstr>Setup procedure for BSS in each link</vt:lpstr>
      <vt:lpstr>The negotiation process of multi-link</vt:lpstr>
      <vt:lpstr>The negotiation process of multi-link</vt:lpstr>
      <vt:lpstr>Conclusion</vt:lpstr>
      <vt:lpstr>Straw poll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1052</cp:revision>
  <cp:lastPrinted>2017-07-06T20:18:14Z</cp:lastPrinted>
  <dcterms:created xsi:type="dcterms:W3CDTF">2015-04-24T00:57:35Z</dcterms:created>
  <dcterms:modified xsi:type="dcterms:W3CDTF">2019-09-17T07:37:17Z</dcterms:modified>
</cp:coreProperties>
</file>