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69" r:id="rId2"/>
    <p:sldId id="403" r:id="rId3"/>
    <p:sldId id="404" r:id="rId4"/>
    <p:sldId id="405" r:id="rId5"/>
    <p:sldId id="406" r:id="rId6"/>
    <p:sldId id="407" r:id="rId7"/>
    <p:sldId id="408" r:id="rId8"/>
    <p:sldId id="414" r:id="rId9"/>
    <p:sldId id="410" r:id="rId10"/>
    <p:sldId id="411" r:id="rId11"/>
    <p:sldId id="412" r:id="rId12"/>
    <p:sldId id="409" r:id="rId13"/>
    <p:sldId id="397" r:id="rId14"/>
    <p:sldId id="413" r:id="rId15"/>
    <p:sldId id="415" r:id="rId16"/>
    <p:sldId id="355" r:id="rId17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 용호" initials="김용" lastIdx="1" clrIdx="0">
    <p:extLst>
      <p:ext uri="{19B8F6BF-5375-455C-9EA6-DF929625EA0E}">
        <p15:presenceInfo xmlns:p15="http://schemas.microsoft.com/office/powerpoint/2012/main" userId="ca7f1c2ee546dcc2" providerId="Windows Live"/>
      </p:ext>
    </p:extLst>
  </p:cmAuthor>
  <p:cmAuthor id="2" name="용수 곽" initials="용곽" lastIdx="1" clrIdx="1">
    <p:extLst>
      <p:ext uri="{19B8F6BF-5375-455C-9EA6-DF929625EA0E}">
        <p15:presenceInfo xmlns:p15="http://schemas.microsoft.com/office/powerpoint/2012/main" userId="d03944a2d3c0ed7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2311" autoAdjust="0"/>
  </p:normalViewPr>
  <p:slideViewPr>
    <p:cSldViewPr>
      <p:cViewPr varScale="1">
        <p:scale>
          <a:sx n="91" d="100"/>
          <a:sy n="91" d="100"/>
        </p:scale>
        <p:origin x="102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1421" y="6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용수 곽" userId="d03944a2d3c0ed7e" providerId="LiveId" clId="{DEDA5EA0-BBB6-4397-AD9F-7AD86F8F047A}"/>
    <pc:docChg chg="undo custSel modSld">
      <pc:chgData name="용수 곽" userId="d03944a2d3c0ed7e" providerId="LiveId" clId="{DEDA5EA0-BBB6-4397-AD9F-7AD86F8F047A}" dt="2019-09-05T14:32:40.096" v="3748" actId="20577"/>
      <pc:docMkLst>
        <pc:docMk/>
      </pc:docMkLst>
      <pc:sldChg chg="addCm delCm modNotesTx">
        <pc:chgData name="용수 곽" userId="d03944a2d3c0ed7e" providerId="LiveId" clId="{DEDA5EA0-BBB6-4397-AD9F-7AD86F8F047A}" dt="2019-09-05T13:34:00.423" v="86" actId="20577"/>
        <pc:sldMkLst>
          <pc:docMk/>
          <pc:sldMk cId="2501565848" sldId="269"/>
        </pc:sldMkLst>
      </pc:sldChg>
      <pc:sldChg chg="modNotesTx">
        <pc:chgData name="용수 곽" userId="d03944a2d3c0ed7e" providerId="LiveId" clId="{DEDA5EA0-BBB6-4397-AD9F-7AD86F8F047A}" dt="2019-09-05T13:54:58.448" v="1717" actId="20577"/>
        <pc:sldMkLst>
          <pc:docMk/>
          <pc:sldMk cId="1390082365" sldId="402"/>
        </pc:sldMkLst>
      </pc:sldChg>
      <pc:sldChg chg="modNotesTx">
        <pc:chgData name="용수 곽" userId="d03944a2d3c0ed7e" providerId="LiveId" clId="{DEDA5EA0-BBB6-4397-AD9F-7AD86F8F047A}" dt="2019-09-05T13:38:15.920" v="568" actId="20577"/>
        <pc:sldMkLst>
          <pc:docMk/>
          <pc:sldMk cId="2829017038" sldId="403"/>
        </pc:sldMkLst>
      </pc:sldChg>
      <pc:sldChg chg="modNotesTx">
        <pc:chgData name="용수 곽" userId="d03944a2d3c0ed7e" providerId="LiveId" clId="{DEDA5EA0-BBB6-4397-AD9F-7AD86F8F047A}" dt="2019-09-05T14:20:30.230" v="3031" actId="20577"/>
        <pc:sldMkLst>
          <pc:docMk/>
          <pc:sldMk cId="212025845" sldId="404"/>
        </pc:sldMkLst>
      </pc:sldChg>
      <pc:sldChg chg="modNotesTx">
        <pc:chgData name="용수 곽" userId="d03944a2d3c0ed7e" providerId="LiveId" clId="{DEDA5EA0-BBB6-4397-AD9F-7AD86F8F047A}" dt="2019-09-05T14:10:18.156" v="2015" actId="20577"/>
        <pc:sldMkLst>
          <pc:docMk/>
          <pc:sldMk cId="3729376443" sldId="405"/>
        </pc:sldMkLst>
      </pc:sldChg>
      <pc:sldChg chg="modNotesTx">
        <pc:chgData name="용수 곽" userId="d03944a2d3c0ed7e" providerId="LiveId" clId="{DEDA5EA0-BBB6-4397-AD9F-7AD86F8F047A}" dt="2019-09-05T14:22:43.936" v="3270" actId="20577"/>
        <pc:sldMkLst>
          <pc:docMk/>
          <pc:sldMk cId="2681143816" sldId="411"/>
        </pc:sldMkLst>
      </pc:sldChg>
      <pc:sldChg chg="modNotesTx">
        <pc:chgData name="용수 곽" userId="d03944a2d3c0ed7e" providerId="LiveId" clId="{DEDA5EA0-BBB6-4397-AD9F-7AD86F8F047A}" dt="2019-09-05T14:32:40.096" v="3748" actId="20577"/>
        <pc:sldMkLst>
          <pc:docMk/>
          <pc:sldMk cId="707146101" sldId="412"/>
        </pc:sldMkLst>
      </pc:sldChg>
      <pc:sldChg chg="modNotesTx">
        <pc:chgData name="용수 곽" userId="d03944a2d3c0ed7e" providerId="LiveId" clId="{DEDA5EA0-BBB6-4397-AD9F-7AD86F8F047A}" dt="2019-09-05T14:15:13.505" v="2621" actId="20577"/>
        <pc:sldMkLst>
          <pc:docMk/>
          <pc:sldMk cId="3830479837" sldId="413"/>
        </pc:sldMkLst>
      </pc:sldChg>
      <pc:sldChg chg="modSp modNotesTx">
        <pc:chgData name="용수 곽" userId="d03944a2d3c0ed7e" providerId="LiveId" clId="{DEDA5EA0-BBB6-4397-AD9F-7AD86F8F047A}" dt="2019-09-05T13:51:01.419" v="1410" actId="20577"/>
        <pc:sldMkLst>
          <pc:docMk/>
          <pc:sldMk cId="1499479830" sldId="414"/>
        </pc:sldMkLst>
        <pc:spChg chg="mod">
          <ac:chgData name="용수 곽" userId="d03944a2d3c0ed7e" providerId="LiveId" clId="{DEDA5EA0-BBB6-4397-AD9F-7AD86F8F047A}" dt="2019-09-03T16:51:05.005" v="2" actId="20577"/>
          <ac:spMkLst>
            <pc:docMk/>
            <pc:sldMk cId="1499479830" sldId="414"/>
            <ac:spMk id="3" creationId="{E90F8415-EF56-4572-B412-565500E3EF78}"/>
          </ac:spMkLst>
        </pc:spChg>
      </pc:sldChg>
    </pc:docChg>
  </pc:docChgLst>
  <pc:docChgLst>
    <pc:chgData name="용수 곽" userId="d03944a2d3c0ed7e" providerId="LiveId" clId="{93451D1F-A0BF-484D-80F2-0C42166BF220}"/>
    <pc:docChg chg="modSld">
      <pc:chgData name="용수 곽" userId="d03944a2d3c0ed7e" providerId="LiveId" clId="{93451D1F-A0BF-484D-80F2-0C42166BF220}" dt="2019-05-15T16:56:47.360" v="10" actId="20577"/>
      <pc:docMkLst>
        <pc:docMk/>
      </pc:docMkLst>
    </pc:docChg>
  </pc:docChgLst>
  <pc:docChgLst>
    <pc:chgData name="용수 곽" userId="d03944a2d3c0ed7e" providerId="LiveId" clId="{B487D34A-BEA0-488B-9F00-59FDCE628380}"/>
    <pc:docChg chg="undo custSel addSld delSld modSld modMainMaster">
      <pc:chgData name="용수 곽" userId="d03944a2d3c0ed7e" providerId="LiveId" clId="{B487D34A-BEA0-488B-9F00-59FDCE628380}" dt="2019-07-21T16:21:50.965" v="1391" actId="20577"/>
      <pc:docMkLst>
        <pc:docMk/>
      </pc:docMkLst>
      <pc:sldChg chg="modSp">
        <pc:chgData name="용수 곽" userId="d03944a2d3c0ed7e" providerId="LiveId" clId="{B487D34A-BEA0-488B-9F00-59FDCE628380}" dt="2019-07-15T18:59:54.402" v="1050" actId="12788"/>
        <pc:sldMkLst>
          <pc:docMk/>
          <pc:sldMk cId="2501565848" sldId="269"/>
        </pc:sldMkLst>
        <pc:spChg chg="mod">
          <ac:chgData name="용수 곽" userId="d03944a2d3c0ed7e" providerId="LiveId" clId="{B487D34A-BEA0-488B-9F00-59FDCE628380}" dt="2019-07-15T15:41:42.939" v="1048" actId="20577"/>
          <ac:spMkLst>
            <pc:docMk/>
            <pc:sldMk cId="2501565848" sldId="269"/>
            <ac:spMk id="4" creationId="{00000000-0000-0000-0000-000000000000}"/>
          </ac:spMkLst>
        </pc:spChg>
        <pc:graphicFrameChg chg="mod">
          <ac:chgData name="용수 곽" userId="d03944a2d3c0ed7e" providerId="LiveId" clId="{B487D34A-BEA0-488B-9F00-59FDCE628380}" dt="2019-07-15T18:59:54.402" v="1050" actId="12788"/>
          <ac:graphicFrameMkLst>
            <pc:docMk/>
            <pc:sldMk cId="2501565848" sldId="269"/>
            <ac:graphicFrameMk id="8" creationId="{00000000-0000-0000-0000-000000000000}"/>
          </ac:graphicFrameMkLst>
        </pc:graphicFrameChg>
      </pc:sldChg>
      <pc:sldChg chg="modSp">
        <pc:chgData name="용수 곽" userId="d03944a2d3c0ed7e" providerId="LiveId" clId="{B487D34A-BEA0-488B-9F00-59FDCE628380}" dt="2019-07-21T16:18:48.450" v="1225"/>
        <pc:sldMkLst>
          <pc:docMk/>
          <pc:sldMk cId="1140363949" sldId="397"/>
        </pc:sldMkLst>
        <pc:spChg chg="mod">
          <ac:chgData name="용수 곽" userId="d03944a2d3c0ed7e" providerId="LiveId" clId="{B487D34A-BEA0-488B-9F00-59FDCE628380}" dt="2019-07-21T16:18:48.450" v="1225"/>
          <ac:spMkLst>
            <pc:docMk/>
            <pc:sldMk cId="1140363949" sldId="397"/>
            <ac:spMk id="3" creationId="{00000000-0000-0000-0000-000000000000}"/>
          </ac:spMkLst>
        </pc:spChg>
      </pc:sldChg>
      <pc:sldChg chg="modSp">
        <pc:chgData name="용수 곽" userId="d03944a2d3c0ed7e" providerId="LiveId" clId="{B487D34A-BEA0-488B-9F00-59FDCE628380}" dt="2019-07-15T14:25:55.486" v="355" actId="1036"/>
        <pc:sldMkLst>
          <pc:docMk/>
          <pc:sldMk cId="1390082365" sldId="402"/>
        </pc:sldMkLst>
        <pc:spChg chg="mod">
          <ac:chgData name="용수 곽" userId="d03944a2d3c0ed7e" providerId="LiveId" clId="{B487D34A-BEA0-488B-9F00-59FDCE628380}" dt="2019-07-15T14:15:39.200" v="47" actId="20577"/>
          <ac:spMkLst>
            <pc:docMk/>
            <pc:sldMk cId="1390082365" sldId="402"/>
            <ac:spMk id="2" creationId="{2523AB6C-04FA-4002-9D29-EB1D5052FBE3}"/>
          </ac:spMkLst>
        </pc:spChg>
        <pc:picChg chg="mod">
          <ac:chgData name="용수 곽" userId="d03944a2d3c0ed7e" providerId="LiveId" clId="{B487D34A-BEA0-488B-9F00-59FDCE628380}" dt="2019-07-15T14:25:55.486" v="355" actId="1036"/>
          <ac:picMkLst>
            <pc:docMk/>
            <pc:sldMk cId="1390082365" sldId="402"/>
            <ac:picMk id="4" creationId="{991A50CE-7533-43A6-AADD-486596F2DDF5}"/>
          </ac:picMkLst>
        </pc:picChg>
        <pc:picChg chg="mod">
          <ac:chgData name="용수 곽" userId="d03944a2d3c0ed7e" providerId="LiveId" clId="{B487D34A-BEA0-488B-9F00-59FDCE628380}" dt="2019-07-15T14:25:46.422" v="344" actId="1036"/>
          <ac:picMkLst>
            <pc:docMk/>
            <pc:sldMk cId="1390082365" sldId="402"/>
            <ac:picMk id="5" creationId="{9AC005BC-2566-416C-9BE5-911EF21E167F}"/>
          </ac:picMkLst>
        </pc:picChg>
      </pc:sldChg>
      <pc:sldChg chg="modSp">
        <pc:chgData name="용수 곽" userId="d03944a2d3c0ed7e" providerId="LiveId" clId="{B487D34A-BEA0-488B-9F00-59FDCE628380}" dt="2019-07-15T14:14:56.930" v="43" actId="27636"/>
        <pc:sldMkLst>
          <pc:docMk/>
          <pc:sldMk cId="2829017038" sldId="403"/>
        </pc:sldMkLst>
        <pc:spChg chg="mod">
          <ac:chgData name="용수 곽" userId="d03944a2d3c0ed7e" providerId="LiveId" clId="{B487D34A-BEA0-488B-9F00-59FDCE628380}" dt="2019-07-15T14:14:56.930" v="43" actId="27636"/>
          <ac:spMkLst>
            <pc:docMk/>
            <pc:sldMk cId="2829017038" sldId="403"/>
            <ac:spMk id="3" creationId="{00000000-0000-0000-0000-000000000000}"/>
          </ac:spMkLst>
        </pc:spChg>
      </pc:sldChg>
      <pc:sldChg chg="modSp">
        <pc:chgData name="용수 곽" userId="d03944a2d3c0ed7e" providerId="LiveId" clId="{B487D34A-BEA0-488B-9F00-59FDCE628380}" dt="2019-07-15T14:16:22.007" v="58" actId="12788"/>
        <pc:sldMkLst>
          <pc:docMk/>
          <pc:sldMk cId="212025845" sldId="404"/>
        </pc:sldMkLst>
        <pc:picChg chg="mod">
          <ac:chgData name="용수 곽" userId="d03944a2d3c0ed7e" providerId="LiveId" clId="{B487D34A-BEA0-488B-9F00-59FDCE628380}" dt="2019-07-15T14:16:22.007" v="58" actId="12788"/>
          <ac:picMkLst>
            <pc:docMk/>
            <pc:sldMk cId="212025845" sldId="404"/>
            <ac:picMk id="6" creationId="{9CE2EBC3-5096-4D25-968B-3FD34F2BBDAD}"/>
          </ac:picMkLst>
        </pc:picChg>
      </pc:sldChg>
      <pc:sldChg chg="modSp">
        <pc:chgData name="용수 곽" userId="d03944a2d3c0ed7e" providerId="LiveId" clId="{B487D34A-BEA0-488B-9F00-59FDCE628380}" dt="2019-07-21T16:21:50.965" v="1391" actId="20577"/>
        <pc:sldMkLst>
          <pc:docMk/>
          <pc:sldMk cId="3729376443" sldId="405"/>
        </pc:sldMkLst>
        <pc:spChg chg="mod">
          <ac:chgData name="용수 곽" userId="d03944a2d3c0ed7e" providerId="LiveId" clId="{B487D34A-BEA0-488B-9F00-59FDCE628380}" dt="2019-07-21T16:21:50.965" v="1391" actId="20577"/>
          <ac:spMkLst>
            <pc:docMk/>
            <pc:sldMk cId="3729376443" sldId="405"/>
            <ac:spMk id="3" creationId="{00000000-0000-0000-0000-000000000000}"/>
          </ac:spMkLst>
        </pc:spChg>
      </pc:sldChg>
      <pc:sldChg chg="modSp">
        <pc:chgData name="용수 곽" userId="d03944a2d3c0ed7e" providerId="LiveId" clId="{B487D34A-BEA0-488B-9F00-59FDCE628380}" dt="2019-07-15T14:23:28.083" v="337" actId="20577"/>
        <pc:sldMkLst>
          <pc:docMk/>
          <pc:sldMk cId="2681143816" sldId="411"/>
        </pc:sldMkLst>
        <pc:spChg chg="mod">
          <ac:chgData name="용수 곽" userId="d03944a2d3c0ed7e" providerId="LiveId" clId="{B487D34A-BEA0-488B-9F00-59FDCE628380}" dt="2019-07-15T14:16:56.670" v="63" actId="20577"/>
          <ac:spMkLst>
            <pc:docMk/>
            <pc:sldMk cId="2681143816" sldId="411"/>
            <ac:spMk id="2" creationId="{6DB448C8-F8DD-4128-A7BD-6D03A2865255}"/>
          </ac:spMkLst>
        </pc:spChg>
        <pc:spChg chg="mod">
          <ac:chgData name="용수 곽" userId="d03944a2d3c0ed7e" providerId="LiveId" clId="{B487D34A-BEA0-488B-9F00-59FDCE628380}" dt="2019-07-15T14:23:28.083" v="337" actId="20577"/>
          <ac:spMkLst>
            <pc:docMk/>
            <pc:sldMk cId="2681143816" sldId="411"/>
            <ac:spMk id="3" creationId="{AA70E528-3DFC-4164-B9CE-7E43BBF42400}"/>
          </ac:spMkLst>
        </pc:spChg>
        <pc:picChg chg="mod">
          <ac:chgData name="용수 곽" userId="d03944a2d3c0ed7e" providerId="LiveId" clId="{B487D34A-BEA0-488B-9F00-59FDCE628380}" dt="2019-07-15T14:23:08.702" v="331" actId="1035"/>
          <ac:picMkLst>
            <pc:docMk/>
            <pc:sldMk cId="2681143816" sldId="411"/>
            <ac:picMk id="5" creationId="{C8144759-C546-4616-A35D-41DE65A5E708}"/>
          </ac:picMkLst>
        </pc:picChg>
      </pc:sldChg>
      <pc:sldChg chg="modSp">
        <pc:chgData name="용수 곽" userId="d03944a2d3c0ed7e" providerId="LiveId" clId="{B487D34A-BEA0-488B-9F00-59FDCE628380}" dt="2019-07-15T14:21:58.231" v="278" actId="1036"/>
        <pc:sldMkLst>
          <pc:docMk/>
          <pc:sldMk cId="707146101" sldId="412"/>
        </pc:sldMkLst>
        <pc:spChg chg="mod">
          <ac:chgData name="용수 곽" userId="d03944a2d3c0ed7e" providerId="LiveId" clId="{B487D34A-BEA0-488B-9F00-59FDCE628380}" dt="2019-07-15T14:18:34.332" v="121" actId="20577"/>
          <ac:spMkLst>
            <pc:docMk/>
            <pc:sldMk cId="707146101" sldId="412"/>
            <ac:spMk id="2" creationId="{6DB448C8-F8DD-4128-A7BD-6D03A2865255}"/>
          </ac:spMkLst>
        </pc:spChg>
        <pc:spChg chg="mod">
          <ac:chgData name="용수 곽" userId="d03944a2d3c0ed7e" providerId="LiveId" clId="{B487D34A-BEA0-488B-9F00-59FDCE628380}" dt="2019-07-15T14:21:51.698" v="271" actId="20577"/>
          <ac:spMkLst>
            <pc:docMk/>
            <pc:sldMk cId="707146101" sldId="412"/>
            <ac:spMk id="3" creationId="{AA70E528-3DFC-4164-B9CE-7E43BBF42400}"/>
          </ac:spMkLst>
        </pc:spChg>
        <pc:picChg chg="mod">
          <ac:chgData name="용수 곽" userId="d03944a2d3c0ed7e" providerId="LiveId" clId="{B487D34A-BEA0-488B-9F00-59FDCE628380}" dt="2019-07-15T14:21:58.231" v="278" actId="1036"/>
          <ac:picMkLst>
            <pc:docMk/>
            <pc:sldMk cId="707146101" sldId="412"/>
            <ac:picMk id="4" creationId="{8E7EC892-BE88-491E-B88C-28A9B9584BE6}"/>
          </ac:picMkLst>
        </pc:picChg>
      </pc:sldChg>
      <pc:sldChg chg="addSp delSp modSp">
        <pc:chgData name="용수 곽" userId="d03944a2d3c0ed7e" providerId="LiveId" clId="{B487D34A-BEA0-488B-9F00-59FDCE628380}" dt="2019-07-15T14:39:48.604" v="649" actId="1036"/>
        <pc:sldMkLst>
          <pc:docMk/>
          <pc:sldMk cId="3830479837" sldId="413"/>
        </pc:sldMkLst>
        <pc:spChg chg="mod">
          <ac:chgData name="용수 곽" userId="d03944a2d3c0ed7e" providerId="LiveId" clId="{B487D34A-BEA0-488B-9F00-59FDCE628380}" dt="2019-07-15T14:30:27.249" v="425" actId="20577"/>
          <ac:spMkLst>
            <pc:docMk/>
            <pc:sldMk cId="3830479837" sldId="413"/>
            <ac:spMk id="2" creationId="{867D9358-9B14-4594-A0BD-938A43F9FB7E}"/>
          </ac:spMkLst>
        </pc:spChg>
        <pc:spChg chg="mod">
          <ac:chgData name="용수 곽" userId="d03944a2d3c0ed7e" providerId="LiveId" clId="{B487D34A-BEA0-488B-9F00-59FDCE628380}" dt="2019-07-15T14:33:34.806" v="601" actId="20577"/>
          <ac:spMkLst>
            <pc:docMk/>
            <pc:sldMk cId="3830479837" sldId="413"/>
            <ac:spMk id="3" creationId="{4AAF230A-71B8-4D85-870D-404FFD28758B}"/>
          </ac:spMkLst>
        </pc:spChg>
        <pc:picChg chg="del">
          <ac:chgData name="용수 곽" userId="d03944a2d3c0ed7e" providerId="LiveId" clId="{B487D34A-BEA0-488B-9F00-59FDCE628380}" dt="2019-07-15T14:35:11.419" v="602" actId="478"/>
          <ac:picMkLst>
            <pc:docMk/>
            <pc:sldMk cId="3830479837" sldId="413"/>
            <ac:picMk id="4" creationId="{E4A4A267-A399-49A3-A23B-9981D127986E}"/>
          </ac:picMkLst>
        </pc:picChg>
        <pc:picChg chg="add del mod">
          <ac:chgData name="용수 곽" userId="d03944a2d3c0ed7e" providerId="LiveId" clId="{B487D34A-BEA0-488B-9F00-59FDCE628380}" dt="2019-07-15T14:37:33.907" v="624" actId="478"/>
          <ac:picMkLst>
            <pc:docMk/>
            <pc:sldMk cId="3830479837" sldId="413"/>
            <ac:picMk id="5" creationId="{91E7706A-7F81-4732-91CE-BE1F21EB9D1E}"/>
          </ac:picMkLst>
        </pc:picChg>
        <pc:picChg chg="add mod">
          <ac:chgData name="용수 곽" userId="d03944a2d3c0ed7e" providerId="LiveId" clId="{B487D34A-BEA0-488B-9F00-59FDCE628380}" dt="2019-07-15T14:39:48.604" v="649" actId="1036"/>
          <ac:picMkLst>
            <pc:docMk/>
            <pc:sldMk cId="3830479837" sldId="413"/>
            <ac:picMk id="6" creationId="{BC47E4E3-DEE2-467A-B999-D9254F8892D7}"/>
          </ac:picMkLst>
        </pc:picChg>
      </pc:sldChg>
      <pc:sldChg chg="modSp">
        <pc:chgData name="용수 곽" userId="d03944a2d3c0ed7e" providerId="LiveId" clId="{B487D34A-BEA0-488B-9F00-59FDCE628380}" dt="2019-07-15T14:15:13.345" v="45" actId="20577"/>
        <pc:sldMkLst>
          <pc:docMk/>
          <pc:sldMk cId="1499479830" sldId="414"/>
        </pc:sldMkLst>
        <pc:spChg chg="mod">
          <ac:chgData name="용수 곽" userId="d03944a2d3c0ed7e" providerId="LiveId" clId="{B487D34A-BEA0-488B-9F00-59FDCE628380}" dt="2019-07-15T14:15:13.345" v="45" actId="20577"/>
          <ac:spMkLst>
            <pc:docMk/>
            <pc:sldMk cId="1499479830" sldId="414"/>
            <ac:spMk id="2" creationId="{4FF8A933-E280-43F7-8E16-3CE3CE1485EF}"/>
          </ac:spMkLst>
        </pc:spChg>
      </pc:sldChg>
      <pc:sldChg chg="modSp">
        <pc:chgData name="용수 곽" userId="d03944a2d3c0ed7e" providerId="LiveId" clId="{B487D34A-BEA0-488B-9F00-59FDCE628380}" dt="2019-07-21T16:20:52.984" v="1386" actId="20577"/>
        <pc:sldMkLst>
          <pc:docMk/>
          <pc:sldMk cId="2352034131" sldId="415"/>
        </pc:sldMkLst>
        <pc:spChg chg="mod">
          <ac:chgData name="용수 곽" userId="d03944a2d3c0ed7e" providerId="LiveId" clId="{B487D34A-BEA0-488B-9F00-59FDCE628380}" dt="2019-07-21T16:20:52.984" v="1386" actId="20577"/>
          <ac:spMkLst>
            <pc:docMk/>
            <pc:sldMk cId="2352034131" sldId="415"/>
            <ac:spMk id="3" creationId="{00000000-0000-0000-0000-000000000000}"/>
          </ac:spMkLst>
        </pc:spChg>
      </pc:sldChg>
      <pc:sldChg chg="modSp add">
        <pc:chgData name="용수 곽" userId="d03944a2d3c0ed7e" providerId="LiveId" clId="{B487D34A-BEA0-488B-9F00-59FDCE628380}" dt="2019-07-15T14:47:24.650" v="1047" actId="20577"/>
        <pc:sldMkLst>
          <pc:docMk/>
          <pc:sldMk cId="2367818165" sldId="416"/>
        </pc:sldMkLst>
        <pc:spChg chg="mod">
          <ac:chgData name="용수 곽" userId="d03944a2d3c0ed7e" providerId="LiveId" clId="{B487D34A-BEA0-488B-9F00-59FDCE628380}" dt="2019-07-15T14:41:51.042" v="651"/>
          <ac:spMkLst>
            <pc:docMk/>
            <pc:sldMk cId="2367818165" sldId="416"/>
            <ac:spMk id="2" creationId="{CF32BFA7-245D-4EA7-AD16-43380B0ACCF4}"/>
          </ac:spMkLst>
        </pc:spChg>
        <pc:spChg chg="mod">
          <ac:chgData name="용수 곽" userId="d03944a2d3c0ed7e" providerId="LiveId" clId="{B487D34A-BEA0-488B-9F00-59FDCE628380}" dt="2019-07-15T14:47:24.650" v="1047" actId="20577"/>
          <ac:spMkLst>
            <pc:docMk/>
            <pc:sldMk cId="2367818165" sldId="416"/>
            <ac:spMk id="3" creationId="{505469A1-3CE6-4611-AC27-E7401DA595BE}"/>
          </ac:spMkLst>
        </pc:spChg>
      </pc:sldChg>
      <pc:sldMasterChg chg="modSp">
        <pc:chgData name="용수 곽" userId="d03944a2d3c0ed7e" providerId="LiveId" clId="{B487D34A-BEA0-488B-9F00-59FDCE628380}" dt="2019-07-21T16:13:55.735" v="1108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B487D34A-BEA0-488B-9F00-59FDCE628380}" dt="2019-07-21T16:13:55.735" v="1108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곽 용수" userId="d03944a2d3c0ed7e" providerId="LiveId" clId="{CBB3E01F-0538-554F-A79F-B6A215044032}"/>
    <pc:docChg chg="modSld">
      <pc:chgData name="곽 용수" userId="d03944a2d3c0ed7e" providerId="LiveId" clId="{CBB3E01F-0538-554F-A79F-B6A215044032}" dt="2019-05-14T12:38:30.766" v="42" actId="20577"/>
      <pc:docMkLst>
        <pc:docMk/>
      </pc:docMkLst>
    </pc:docChg>
  </pc:docChgLst>
  <pc:docChgLst>
    <pc:chgData name="용수 곽" userId="d03944a2d3c0ed7e" providerId="LiveId" clId="{4A58160E-370E-4EBA-AF1A-AD79C61503C4}"/>
    <pc:docChg chg="custSel addSld delSld modSld sldOrd modMainMaster">
      <pc:chgData name="용수 곽" userId="d03944a2d3c0ed7e" providerId="LiveId" clId="{4A58160E-370E-4EBA-AF1A-AD79C61503C4}" dt="2019-07-15T13:49:21.925" v="2112" actId="20577"/>
      <pc:docMkLst>
        <pc:docMk/>
      </pc:docMkLst>
      <pc:sldChg chg="modSp">
        <pc:chgData name="용수 곽" userId="d03944a2d3c0ed7e" providerId="LiveId" clId="{4A58160E-370E-4EBA-AF1A-AD79C61503C4}" dt="2019-07-15T13:19:01.933" v="1059" actId="20577"/>
        <pc:sldMkLst>
          <pc:docMk/>
          <pc:sldMk cId="2501565848" sldId="269"/>
        </pc:sldMkLst>
        <pc:spChg chg="mod">
          <ac:chgData name="용수 곽" userId="d03944a2d3c0ed7e" providerId="LiveId" clId="{4A58160E-370E-4EBA-AF1A-AD79C61503C4}" dt="2019-07-12T22:48:27.209" v="15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용수 곽" userId="d03944a2d3c0ed7e" providerId="LiveId" clId="{4A58160E-370E-4EBA-AF1A-AD79C61503C4}" dt="2019-07-15T13:19:01.933" v="1059" actId="20577"/>
          <ac:spMkLst>
            <pc:docMk/>
            <pc:sldMk cId="2501565848" sldId="269"/>
            <ac:spMk id="5" creationId="{00000000-0000-0000-0000-000000000000}"/>
          </ac:spMkLst>
        </pc:spChg>
      </pc:sldChg>
      <pc:sldChg chg="modSp">
        <pc:chgData name="용수 곽" userId="d03944a2d3c0ed7e" providerId="LiveId" clId="{4A58160E-370E-4EBA-AF1A-AD79C61503C4}" dt="2019-07-15T13:41:12.031" v="1738" actId="20577"/>
        <pc:sldMkLst>
          <pc:docMk/>
          <pc:sldMk cId="1140363949" sldId="397"/>
        </pc:sldMkLst>
        <pc:spChg chg="mod">
          <ac:chgData name="용수 곽" userId="d03944a2d3c0ed7e" providerId="LiveId" clId="{4A58160E-370E-4EBA-AF1A-AD79C61503C4}" dt="2019-07-15T13:41:12.031" v="1738" actId="20577"/>
          <ac:spMkLst>
            <pc:docMk/>
            <pc:sldMk cId="1140363949" sldId="397"/>
            <ac:spMk id="3" creationId="{00000000-0000-0000-0000-000000000000}"/>
          </ac:spMkLst>
        </pc:spChg>
      </pc:sldChg>
      <pc:sldChg chg="modSp ord">
        <pc:chgData name="용수 곽" userId="d03944a2d3c0ed7e" providerId="LiveId" clId="{4A58160E-370E-4EBA-AF1A-AD79C61503C4}" dt="2019-07-15T13:19:38.372" v="1060" actId="20577"/>
        <pc:sldMkLst>
          <pc:docMk/>
          <pc:sldMk cId="1390082365" sldId="402"/>
        </pc:sldMkLst>
        <pc:spChg chg="mod">
          <ac:chgData name="용수 곽" userId="d03944a2d3c0ed7e" providerId="LiveId" clId="{4A58160E-370E-4EBA-AF1A-AD79C61503C4}" dt="2019-07-15T13:19:38.372" v="1060" actId="20577"/>
          <ac:spMkLst>
            <pc:docMk/>
            <pc:sldMk cId="1390082365" sldId="402"/>
            <ac:spMk id="2" creationId="{2523AB6C-04FA-4002-9D29-EB1D5052FBE3}"/>
          </ac:spMkLst>
        </pc:spChg>
      </pc:sldChg>
      <pc:sldChg chg="modSp">
        <pc:chgData name="용수 곽" userId="d03944a2d3c0ed7e" providerId="LiveId" clId="{4A58160E-370E-4EBA-AF1A-AD79C61503C4}" dt="2019-07-12T22:55:18.965" v="76" actId="20577"/>
        <pc:sldMkLst>
          <pc:docMk/>
          <pc:sldMk cId="2829017038" sldId="403"/>
        </pc:sldMkLst>
        <pc:spChg chg="mod">
          <ac:chgData name="용수 곽" userId="d03944a2d3c0ed7e" providerId="LiveId" clId="{4A58160E-370E-4EBA-AF1A-AD79C61503C4}" dt="2019-07-12T22:55:18.965" v="76" actId="20577"/>
          <ac:spMkLst>
            <pc:docMk/>
            <pc:sldMk cId="2829017038" sldId="403"/>
            <ac:spMk id="3" creationId="{00000000-0000-0000-0000-000000000000}"/>
          </ac:spMkLst>
        </pc:spChg>
      </pc:sldChg>
      <pc:sldChg chg="modSp">
        <pc:chgData name="용수 곽" userId="d03944a2d3c0ed7e" providerId="LiveId" clId="{4A58160E-370E-4EBA-AF1A-AD79C61503C4}" dt="2019-07-12T22:51:56.810" v="57" actId="20577"/>
        <pc:sldMkLst>
          <pc:docMk/>
          <pc:sldMk cId="212025845" sldId="404"/>
        </pc:sldMkLst>
        <pc:spChg chg="mod">
          <ac:chgData name="용수 곽" userId="d03944a2d3c0ed7e" providerId="LiveId" clId="{4A58160E-370E-4EBA-AF1A-AD79C61503C4}" dt="2019-07-12T22:51:56.810" v="57" actId="20577"/>
          <ac:spMkLst>
            <pc:docMk/>
            <pc:sldMk cId="212025845" sldId="404"/>
            <ac:spMk id="2" creationId="{00000000-0000-0000-0000-000000000000}"/>
          </ac:spMkLst>
        </pc:spChg>
      </pc:sldChg>
      <pc:sldChg chg="modSp">
        <pc:chgData name="용수 곽" userId="d03944a2d3c0ed7e" providerId="LiveId" clId="{4A58160E-370E-4EBA-AF1A-AD79C61503C4}" dt="2019-07-15T13:26:16.805" v="1306" actId="20577"/>
        <pc:sldMkLst>
          <pc:docMk/>
          <pc:sldMk cId="3729376443" sldId="405"/>
        </pc:sldMkLst>
        <pc:spChg chg="mod">
          <ac:chgData name="용수 곽" userId="d03944a2d3c0ed7e" providerId="LiveId" clId="{4A58160E-370E-4EBA-AF1A-AD79C61503C4}" dt="2019-07-15T13:26:16.805" v="1306" actId="20577"/>
          <ac:spMkLst>
            <pc:docMk/>
            <pc:sldMk cId="3729376443" sldId="405"/>
            <ac:spMk id="2" creationId="{00000000-0000-0000-0000-000000000000}"/>
          </ac:spMkLst>
        </pc:spChg>
        <pc:spChg chg="mod">
          <ac:chgData name="용수 곽" userId="d03944a2d3c0ed7e" providerId="LiveId" clId="{4A58160E-370E-4EBA-AF1A-AD79C61503C4}" dt="2019-07-15T13:25:06.464" v="1294" actId="20577"/>
          <ac:spMkLst>
            <pc:docMk/>
            <pc:sldMk cId="3729376443" sldId="405"/>
            <ac:spMk id="3" creationId="{00000000-0000-0000-0000-000000000000}"/>
          </ac:spMkLst>
        </pc:spChg>
      </pc:sldChg>
      <pc:sldChg chg="addSp delSp modSp add">
        <pc:chgData name="용수 곽" userId="d03944a2d3c0ed7e" providerId="LiveId" clId="{4A58160E-370E-4EBA-AF1A-AD79C61503C4}" dt="2019-07-15T13:34:43.144" v="1445" actId="1036"/>
        <pc:sldMkLst>
          <pc:docMk/>
          <pc:sldMk cId="2681143816" sldId="411"/>
        </pc:sldMkLst>
        <pc:spChg chg="mod">
          <ac:chgData name="용수 곽" userId="d03944a2d3c0ed7e" providerId="LiveId" clId="{4A58160E-370E-4EBA-AF1A-AD79C61503C4}" dt="2019-07-12T23:28:35.254" v="669" actId="20577"/>
          <ac:spMkLst>
            <pc:docMk/>
            <pc:sldMk cId="2681143816" sldId="411"/>
            <ac:spMk id="2" creationId="{6DB448C8-F8DD-4128-A7BD-6D03A2865255}"/>
          </ac:spMkLst>
        </pc:spChg>
        <pc:spChg chg="mod">
          <ac:chgData name="용수 곽" userId="d03944a2d3c0ed7e" providerId="LiveId" clId="{4A58160E-370E-4EBA-AF1A-AD79C61503C4}" dt="2019-07-15T13:34:36.086" v="1441"/>
          <ac:spMkLst>
            <pc:docMk/>
            <pc:sldMk cId="2681143816" sldId="411"/>
            <ac:spMk id="3" creationId="{AA70E528-3DFC-4164-B9CE-7E43BBF42400}"/>
          </ac:spMkLst>
        </pc:spChg>
        <pc:picChg chg="add del mod">
          <ac:chgData name="용수 곽" userId="d03944a2d3c0ed7e" providerId="LiveId" clId="{4A58160E-370E-4EBA-AF1A-AD79C61503C4}" dt="2019-07-12T23:29:35.098" v="718" actId="478"/>
          <ac:picMkLst>
            <pc:docMk/>
            <pc:sldMk cId="2681143816" sldId="411"/>
            <ac:picMk id="4" creationId="{8E7EC892-BE88-491E-B88C-28A9B9584BE6}"/>
          </ac:picMkLst>
        </pc:picChg>
        <pc:picChg chg="add mod">
          <ac:chgData name="용수 곽" userId="d03944a2d3c0ed7e" providerId="LiveId" clId="{4A58160E-370E-4EBA-AF1A-AD79C61503C4}" dt="2019-07-15T13:34:43.144" v="1445" actId="1036"/>
          <ac:picMkLst>
            <pc:docMk/>
            <pc:sldMk cId="2681143816" sldId="411"/>
            <ac:picMk id="5" creationId="{C8144759-C546-4616-A35D-41DE65A5E708}"/>
          </ac:picMkLst>
        </pc:picChg>
      </pc:sldChg>
      <pc:sldChg chg="delSp modSp add">
        <pc:chgData name="용수 곽" userId="d03944a2d3c0ed7e" providerId="LiveId" clId="{4A58160E-370E-4EBA-AF1A-AD79C61503C4}" dt="2019-07-15T13:49:21.925" v="2112" actId="20577"/>
        <pc:sldMkLst>
          <pc:docMk/>
          <pc:sldMk cId="707146101" sldId="412"/>
        </pc:sldMkLst>
        <pc:spChg chg="mod">
          <ac:chgData name="용수 곽" userId="d03944a2d3c0ed7e" providerId="LiveId" clId="{4A58160E-370E-4EBA-AF1A-AD79C61503C4}" dt="2019-07-15T13:49:21.925" v="2112" actId="20577"/>
          <ac:spMkLst>
            <pc:docMk/>
            <pc:sldMk cId="707146101" sldId="412"/>
            <ac:spMk id="2" creationId="{6DB448C8-F8DD-4128-A7BD-6D03A2865255}"/>
          </ac:spMkLst>
        </pc:spChg>
        <pc:spChg chg="mod">
          <ac:chgData name="용수 곽" userId="d03944a2d3c0ed7e" providerId="LiveId" clId="{4A58160E-370E-4EBA-AF1A-AD79C61503C4}" dt="2019-07-12T23:34:51.672" v="919" actId="20577"/>
          <ac:spMkLst>
            <pc:docMk/>
            <pc:sldMk cId="707146101" sldId="412"/>
            <ac:spMk id="3" creationId="{AA70E528-3DFC-4164-B9CE-7E43BBF42400}"/>
          </ac:spMkLst>
        </pc:spChg>
        <pc:picChg chg="del">
          <ac:chgData name="용수 곽" userId="d03944a2d3c0ed7e" providerId="LiveId" clId="{4A58160E-370E-4EBA-AF1A-AD79C61503C4}" dt="2019-07-12T23:33:17.198" v="793" actId="478"/>
          <ac:picMkLst>
            <pc:docMk/>
            <pc:sldMk cId="707146101" sldId="412"/>
            <ac:picMk id="5" creationId="{C8144759-C546-4616-A35D-41DE65A5E708}"/>
          </ac:picMkLst>
        </pc:picChg>
      </pc:sldChg>
      <pc:sldChg chg="addSp modSp add ord">
        <pc:chgData name="용수 곽" userId="d03944a2d3c0ed7e" providerId="LiveId" clId="{4A58160E-370E-4EBA-AF1A-AD79C61503C4}" dt="2019-07-15T13:14:34.975" v="1051"/>
        <pc:sldMkLst>
          <pc:docMk/>
          <pc:sldMk cId="3830479837" sldId="413"/>
        </pc:sldMkLst>
        <pc:spChg chg="mod">
          <ac:chgData name="용수 곽" userId="d03944a2d3c0ed7e" providerId="LiveId" clId="{4A58160E-370E-4EBA-AF1A-AD79C61503C4}" dt="2019-07-12T23:35:50.024" v="966" actId="20577"/>
          <ac:spMkLst>
            <pc:docMk/>
            <pc:sldMk cId="3830479837" sldId="413"/>
            <ac:spMk id="2" creationId="{867D9358-9B14-4594-A0BD-938A43F9FB7E}"/>
          </ac:spMkLst>
        </pc:spChg>
        <pc:spChg chg="mod">
          <ac:chgData name="용수 곽" userId="d03944a2d3c0ed7e" providerId="LiveId" clId="{4A58160E-370E-4EBA-AF1A-AD79C61503C4}" dt="2019-07-15T13:14:34.975" v="1051"/>
          <ac:spMkLst>
            <pc:docMk/>
            <pc:sldMk cId="3830479837" sldId="413"/>
            <ac:spMk id="3" creationId="{4AAF230A-71B8-4D85-870D-404FFD28758B}"/>
          </ac:spMkLst>
        </pc:spChg>
        <pc:picChg chg="add mod">
          <ac:chgData name="용수 곽" userId="d03944a2d3c0ed7e" providerId="LiveId" clId="{4A58160E-370E-4EBA-AF1A-AD79C61503C4}" dt="2019-07-12T23:38:59.678" v="997" actId="1036"/>
          <ac:picMkLst>
            <pc:docMk/>
            <pc:sldMk cId="3830479837" sldId="413"/>
            <ac:picMk id="4" creationId="{E4A4A267-A399-49A3-A23B-9981D127986E}"/>
          </ac:picMkLst>
        </pc:picChg>
      </pc:sldChg>
      <pc:sldChg chg="modSp add">
        <pc:chgData name="용수 곽" userId="d03944a2d3c0ed7e" providerId="LiveId" clId="{4A58160E-370E-4EBA-AF1A-AD79C61503C4}" dt="2019-07-15T13:18:45.626" v="1056" actId="20577"/>
        <pc:sldMkLst>
          <pc:docMk/>
          <pc:sldMk cId="1499479830" sldId="414"/>
        </pc:sldMkLst>
        <pc:spChg chg="mod">
          <ac:chgData name="용수 곽" userId="d03944a2d3c0ed7e" providerId="LiveId" clId="{4A58160E-370E-4EBA-AF1A-AD79C61503C4}" dt="2019-07-15T13:18:38.169" v="1053"/>
          <ac:spMkLst>
            <pc:docMk/>
            <pc:sldMk cId="1499479830" sldId="414"/>
            <ac:spMk id="2" creationId="{4FF8A933-E280-43F7-8E16-3CE3CE1485EF}"/>
          </ac:spMkLst>
        </pc:spChg>
        <pc:spChg chg="mod">
          <ac:chgData name="용수 곽" userId="d03944a2d3c0ed7e" providerId="LiveId" clId="{4A58160E-370E-4EBA-AF1A-AD79C61503C4}" dt="2019-07-15T13:18:45.626" v="1056" actId="20577"/>
          <ac:spMkLst>
            <pc:docMk/>
            <pc:sldMk cId="1499479830" sldId="414"/>
            <ac:spMk id="3" creationId="{E90F8415-EF56-4572-B412-565500E3EF78}"/>
          </ac:spMkLst>
        </pc:spChg>
      </pc:sldChg>
      <pc:sldChg chg="modSp add">
        <pc:chgData name="용수 곽" userId="d03944a2d3c0ed7e" providerId="LiveId" clId="{4A58160E-370E-4EBA-AF1A-AD79C61503C4}" dt="2019-07-15T13:47:58.964" v="2107" actId="20577"/>
        <pc:sldMkLst>
          <pc:docMk/>
          <pc:sldMk cId="2352034131" sldId="415"/>
        </pc:sldMkLst>
        <pc:spChg chg="mod">
          <ac:chgData name="용수 곽" userId="d03944a2d3c0ed7e" providerId="LiveId" clId="{4A58160E-370E-4EBA-AF1A-AD79C61503C4}" dt="2019-07-15T13:36:57.164" v="1502" actId="20577"/>
          <ac:spMkLst>
            <pc:docMk/>
            <pc:sldMk cId="2352034131" sldId="415"/>
            <ac:spMk id="2" creationId="{00000000-0000-0000-0000-000000000000}"/>
          </ac:spMkLst>
        </pc:spChg>
        <pc:spChg chg="mod">
          <ac:chgData name="용수 곽" userId="d03944a2d3c0ed7e" providerId="LiveId" clId="{4A58160E-370E-4EBA-AF1A-AD79C61503C4}" dt="2019-07-15T13:47:58.964" v="2107" actId="20577"/>
          <ac:spMkLst>
            <pc:docMk/>
            <pc:sldMk cId="2352034131" sldId="415"/>
            <ac:spMk id="3" creationId="{00000000-0000-0000-0000-000000000000}"/>
          </ac:spMkLst>
        </pc:spChg>
      </pc:sldChg>
      <pc:sldMasterChg chg="modSp">
        <pc:chgData name="용수 곽" userId="d03944a2d3c0ed7e" providerId="LiveId" clId="{4A58160E-370E-4EBA-AF1A-AD79C61503C4}" dt="2019-07-12T22:47:46.364" v="13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4A58160E-370E-4EBA-AF1A-AD79C61503C4}" dt="2019-07-12T22:47:46.364" v="13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  <pc:docChgLst>
    <pc:chgData name="곽 용수" userId="d03944a2d3c0ed7e" providerId="LiveId" clId="{C21CB30E-0C3C-3244-9EE5-564A2B9B7E8F}"/>
    <pc:docChg chg="modSld">
      <pc:chgData name="곽 용수" userId="d03944a2d3c0ed7e" providerId="LiveId" clId="{C21CB30E-0C3C-3244-9EE5-564A2B9B7E8F}" dt="2019-09-05T15:30:54.137" v="68" actId="20577"/>
      <pc:docMkLst>
        <pc:docMk/>
      </pc:docMkLst>
      <pc:sldChg chg="modNotesTx">
        <pc:chgData name="곽 용수" userId="d03944a2d3c0ed7e" providerId="LiveId" clId="{C21CB30E-0C3C-3244-9EE5-564A2B9B7E8F}" dt="2019-09-05T15:30:54.137" v="68" actId="20577"/>
        <pc:sldMkLst>
          <pc:docMk/>
          <pc:sldMk cId="2367818165" sldId="416"/>
        </pc:sldMkLst>
      </pc:sldChg>
    </pc:docChg>
  </pc:docChgLst>
  <pc:docChgLst>
    <pc:chgData name="곽 용수" userId="d03944a2d3c0ed7e" providerId="LiveId" clId="{D1101E44-04D3-40B4-A24C-437FBDF59C3D}"/>
    <pc:docChg chg="custSel addSld modSld modMainMaster">
      <pc:chgData name="곽 용수" userId="d03944a2d3c0ed7e" providerId="LiveId" clId="{D1101E44-04D3-40B4-A24C-437FBDF59C3D}" dt="2019-09-16T02:34:03.355" v="685" actId="20577"/>
      <pc:docMkLst>
        <pc:docMk/>
      </pc:docMkLst>
      <pc:sldChg chg="addSp delSp modSp">
        <pc:chgData name="곽 용수" userId="d03944a2d3c0ed7e" providerId="LiveId" clId="{D1101E44-04D3-40B4-A24C-437FBDF59C3D}" dt="2019-09-16T02:00:51.327" v="11"/>
        <pc:sldMkLst>
          <pc:docMk/>
          <pc:sldMk cId="2501565848" sldId="269"/>
        </pc:sldMkLst>
        <pc:spChg chg="add del mod">
          <ac:chgData name="곽 용수" userId="d03944a2d3c0ed7e" providerId="LiveId" clId="{D1101E44-04D3-40B4-A24C-437FBDF59C3D}" dt="2019-09-16T02:00:51.327" v="11"/>
          <ac:spMkLst>
            <pc:docMk/>
            <pc:sldMk cId="2501565848" sldId="269"/>
            <ac:spMk id="2" creationId="{4764A99F-65F0-4C71-8E25-131FC7748019}"/>
          </ac:spMkLst>
        </pc:spChg>
        <pc:spChg chg="add del mod">
          <ac:chgData name="곽 용수" userId="d03944a2d3c0ed7e" providerId="LiveId" clId="{D1101E44-04D3-40B4-A24C-437FBDF59C3D}" dt="2019-09-16T02:00:51.327" v="11"/>
          <ac:spMkLst>
            <pc:docMk/>
            <pc:sldMk cId="2501565848" sldId="269"/>
            <ac:spMk id="3" creationId="{9462B57A-52C2-44B7-A47A-9B1C109CBE41}"/>
          </ac:spMkLst>
        </pc:spChg>
        <pc:spChg chg="mod">
          <ac:chgData name="곽 용수" userId="d03944a2d3c0ed7e" providerId="LiveId" clId="{D1101E44-04D3-40B4-A24C-437FBDF59C3D}" dt="2019-09-16T02:00:07.537" v="9" actId="20577"/>
          <ac:spMkLst>
            <pc:docMk/>
            <pc:sldMk cId="2501565848" sldId="269"/>
            <ac:spMk id="4" creationId="{00000000-0000-0000-0000-000000000000}"/>
          </ac:spMkLst>
        </pc:spChg>
      </pc:sldChg>
      <pc:sldChg chg="modSp">
        <pc:chgData name="곽 용수" userId="d03944a2d3c0ed7e" providerId="LiveId" clId="{D1101E44-04D3-40B4-A24C-437FBDF59C3D}" dt="2019-09-16T02:29:19.516" v="681"/>
        <pc:sldMkLst>
          <pc:docMk/>
          <pc:sldMk cId="2202316223" sldId="355"/>
        </pc:sldMkLst>
        <pc:spChg chg="mod">
          <ac:chgData name="곽 용수" userId="d03944a2d3c0ed7e" providerId="LiveId" clId="{D1101E44-04D3-40B4-A24C-437FBDF59C3D}" dt="2019-09-16T02:29:19.516" v="681"/>
          <ac:spMkLst>
            <pc:docMk/>
            <pc:sldMk cId="2202316223" sldId="355"/>
            <ac:spMk id="3" creationId="{00000000-0000-0000-0000-000000000000}"/>
          </ac:spMkLst>
        </pc:spChg>
      </pc:sldChg>
      <pc:sldChg chg="modSp">
        <pc:chgData name="곽 용수" userId="d03944a2d3c0ed7e" providerId="LiveId" clId="{D1101E44-04D3-40B4-A24C-437FBDF59C3D}" dt="2019-09-16T02:06:58.038" v="79" actId="20577"/>
        <pc:sldMkLst>
          <pc:docMk/>
          <pc:sldMk cId="3851986886" sldId="409"/>
        </pc:sldMkLst>
        <pc:spChg chg="mod">
          <ac:chgData name="곽 용수" userId="d03944a2d3c0ed7e" providerId="LiveId" clId="{D1101E44-04D3-40B4-A24C-437FBDF59C3D}" dt="2019-09-16T02:06:58.038" v="79" actId="20577"/>
          <ac:spMkLst>
            <pc:docMk/>
            <pc:sldMk cId="3851986886" sldId="409"/>
            <ac:spMk id="3" creationId="{1C2A2080-FAA8-46F7-98BD-829B92B24B2F}"/>
          </ac:spMkLst>
        </pc:spChg>
      </pc:sldChg>
      <pc:sldChg chg="modSp add">
        <pc:chgData name="곽 용수" userId="d03944a2d3c0ed7e" providerId="LiveId" clId="{D1101E44-04D3-40B4-A24C-437FBDF59C3D}" dt="2019-09-16T02:34:03.355" v="685" actId="20577"/>
        <pc:sldMkLst>
          <pc:docMk/>
          <pc:sldMk cId="114697672" sldId="410"/>
        </pc:sldMkLst>
        <pc:spChg chg="mod">
          <ac:chgData name="곽 용수" userId="d03944a2d3c0ed7e" providerId="LiveId" clId="{D1101E44-04D3-40B4-A24C-437FBDF59C3D}" dt="2019-09-16T02:08:04.509" v="108" actId="20577"/>
          <ac:spMkLst>
            <pc:docMk/>
            <pc:sldMk cId="114697672" sldId="410"/>
            <ac:spMk id="2" creationId="{0A84A8CB-DE41-4A0C-8E4F-4D32C00074D9}"/>
          </ac:spMkLst>
        </pc:spChg>
        <pc:spChg chg="mod">
          <ac:chgData name="곽 용수" userId="d03944a2d3c0ed7e" providerId="LiveId" clId="{D1101E44-04D3-40B4-A24C-437FBDF59C3D}" dt="2019-09-16T02:34:03.355" v="685" actId="20577"/>
          <ac:spMkLst>
            <pc:docMk/>
            <pc:sldMk cId="114697672" sldId="410"/>
            <ac:spMk id="3" creationId="{C0F50B96-FE3F-4AB3-AE50-6D346397C525}"/>
          </ac:spMkLst>
        </pc:spChg>
      </pc:sldChg>
      <pc:sldMasterChg chg="modSp">
        <pc:chgData name="곽 용수" userId="d03944a2d3c0ed7e" providerId="LiveId" clId="{D1101E44-04D3-40B4-A24C-437FBDF59C3D}" dt="2019-09-16T02:02:06.473" v="30" actId="20577"/>
        <pc:sldMasterMkLst>
          <pc:docMk/>
          <pc:sldMasterMk cId="3903101786" sldId="2147483660"/>
        </pc:sldMasterMkLst>
        <pc:spChg chg="mod">
          <ac:chgData name="곽 용수" userId="d03944a2d3c0ed7e" providerId="LiveId" clId="{D1101E44-04D3-40B4-A24C-437FBDF59C3D}" dt="2019-09-16T02:01:51.913" v="21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곽 용수" userId="d03944a2d3c0ed7e" providerId="LiveId" clId="{D1101E44-04D3-40B4-A24C-437FBDF59C3D}" dt="2019-09-16T02:02:06.473" v="30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  <pc:docChgLst>
    <pc:chgData name="용수 곽" userId="d03944a2d3c0ed7e" providerId="LiveId" clId="{DF044178-A8F0-45B6-90B7-F7F70D3345AF}"/>
    <pc:docChg chg="undo custSel addSld delSld modSld sldOrd modMainMaster">
      <pc:chgData name="용수 곽" userId="d03944a2d3c0ed7e" providerId="LiveId" clId="{DF044178-A8F0-45B6-90B7-F7F70D3345AF}" dt="2019-07-12T03:03:54.766" v="1165" actId="1036"/>
      <pc:docMkLst>
        <pc:docMk/>
      </pc:docMkLst>
      <pc:sldChg chg="modSp modNotesTx">
        <pc:chgData name="용수 곽" userId="d03944a2d3c0ed7e" providerId="LiveId" clId="{DF044178-A8F0-45B6-90B7-F7F70D3345AF}" dt="2019-07-12T02:39:33.266" v="27" actId="20577"/>
        <pc:sldMkLst>
          <pc:docMk/>
          <pc:sldMk cId="2501565848" sldId="269"/>
        </pc:sldMkLst>
        <pc:spChg chg="mod">
          <ac:chgData name="용수 곽" userId="d03944a2d3c0ed7e" providerId="LiveId" clId="{DF044178-A8F0-45B6-90B7-F7F70D3345AF}" dt="2019-07-12T02:38:06.591" v="4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용수 곽" userId="d03944a2d3c0ed7e" providerId="LiveId" clId="{DF044178-A8F0-45B6-90B7-F7F70D3345AF}" dt="2019-07-12T02:39:33.266" v="27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용수 곽" userId="d03944a2d3c0ed7e" providerId="LiveId" clId="{DF044178-A8F0-45B6-90B7-F7F70D3345AF}" dt="2019-07-12T02:38:19.155" v="6"/>
          <ac:graphicFrameMkLst>
            <pc:docMk/>
            <pc:sldMk cId="2501565848" sldId="269"/>
            <ac:graphicFrameMk id="8" creationId="{00000000-0000-0000-0000-000000000000}"/>
          </ac:graphicFrameMkLst>
        </pc:graphicFrameChg>
      </pc:sldChg>
      <pc:sldChg chg="modSp">
        <pc:chgData name="용수 곽" userId="d03944a2d3c0ed7e" providerId="LiveId" clId="{DF044178-A8F0-45B6-90B7-F7F70D3345AF}" dt="2019-07-12T02:43:04.311" v="77"/>
        <pc:sldMkLst>
          <pc:docMk/>
          <pc:sldMk cId="2202316223" sldId="355"/>
        </pc:sldMkLst>
        <pc:spChg chg="mod">
          <ac:chgData name="용수 곽" userId="d03944a2d3c0ed7e" providerId="LiveId" clId="{DF044178-A8F0-45B6-90B7-F7F70D3345AF}" dt="2019-07-12T02:43:04.311" v="77"/>
          <ac:spMkLst>
            <pc:docMk/>
            <pc:sldMk cId="2202316223" sldId="355"/>
            <ac:spMk id="3" creationId="{00000000-0000-0000-0000-000000000000}"/>
          </ac:spMkLst>
        </pc:spChg>
      </pc:sldChg>
      <pc:sldChg chg="modSp">
        <pc:chgData name="용수 곽" userId="d03944a2d3c0ed7e" providerId="LiveId" clId="{DF044178-A8F0-45B6-90B7-F7F70D3345AF}" dt="2019-07-12T02:39:10.350" v="22" actId="20577"/>
        <pc:sldMkLst>
          <pc:docMk/>
          <pc:sldMk cId="1140363949" sldId="397"/>
        </pc:sldMkLst>
        <pc:spChg chg="mod">
          <ac:chgData name="용수 곽" userId="d03944a2d3c0ed7e" providerId="LiveId" clId="{DF044178-A8F0-45B6-90B7-F7F70D3345AF}" dt="2019-07-12T02:39:10.350" v="22" actId="20577"/>
          <ac:spMkLst>
            <pc:docMk/>
            <pc:sldMk cId="1140363949" sldId="397"/>
            <ac:spMk id="3" creationId="{00000000-0000-0000-0000-000000000000}"/>
          </ac:spMkLst>
        </pc:spChg>
      </pc:sldChg>
      <pc:sldChg chg="addSp modSp add">
        <pc:chgData name="용수 곽" userId="d03944a2d3c0ed7e" providerId="LiveId" clId="{DF044178-A8F0-45B6-90B7-F7F70D3345AF}" dt="2019-07-12T02:58:48.552" v="828" actId="20577"/>
        <pc:sldMkLst>
          <pc:docMk/>
          <pc:sldMk cId="1390082365" sldId="402"/>
        </pc:sldMkLst>
        <pc:spChg chg="mod">
          <ac:chgData name="용수 곽" userId="d03944a2d3c0ed7e" providerId="LiveId" clId="{DF044178-A8F0-45B6-90B7-F7F70D3345AF}" dt="2019-07-12T02:47:38.894" v="210" actId="20577"/>
          <ac:spMkLst>
            <pc:docMk/>
            <pc:sldMk cId="1390082365" sldId="402"/>
            <ac:spMk id="2" creationId="{2523AB6C-04FA-4002-9D29-EB1D5052FBE3}"/>
          </ac:spMkLst>
        </pc:spChg>
        <pc:spChg chg="mod">
          <ac:chgData name="용수 곽" userId="d03944a2d3c0ed7e" providerId="LiveId" clId="{DF044178-A8F0-45B6-90B7-F7F70D3345AF}" dt="2019-07-12T02:58:48.552" v="828" actId="20577"/>
          <ac:spMkLst>
            <pc:docMk/>
            <pc:sldMk cId="1390082365" sldId="402"/>
            <ac:spMk id="3" creationId="{BA0DBE55-94A2-4E5B-8A13-62E05650649D}"/>
          </ac:spMkLst>
        </pc:spChg>
        <pc:picChg chg="add mod">
          <ac:chgData name="용수 곽" userId="d03944a2d3c0ed7e" providerId="LiveId" clId="{DF044178-A8F0-45B6-90B7-F7F70D3345AF}" dt="2019-07-12T02:48:40.072" v="254" actId="12788"/>
          <ac:picMkLst>
            <pc:docMk/>
            <pc:sldMk cId="1390082365" sldId="402"/>
            <ac:picMk id="4" creationId="{991A50CE-7533-43A6-AADD-486596F2DDF5}"/>
          </ac:picMkLst>
        </pc:picChg>
        <pc:picChg chg="add mod">
          <ac:chgData name="용수 곽" userId="d03944a2d3c0ed7e" providerId="LiveId" clId="{DF044178-A8F0-45B6-90B7-F7F70D3345AF}" dt="2019-07-12T02:48:40.072" v="254" actId="12788"/>
          <ac:picMkLst>
            <pc:docMk/>
            <pc:sldMk cId="1390082365" sldId="402"/>
            <ac:picMk id="5" creationId="{9AC005BC-2566-416C-9BE5-911EF21E167F}"/>
          </ac:picMkLst>
        </pc:picChg>
      </pc:sldChg>
      <pc:sldMasterChg chg="modSp">
        <pc:chgData name="용수 곽" userId="d03944a2d3c0ed7e" providerId="LiveId" clId="{DF044178-A8F0-45B6-90B7-F7F70D3345AF}" dt="2019-07-12T02:40:58.182" v="36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DF044178-A8F0-45B6-90B7-F7F70D3345AF}" dt="2019-07-12T02:40:58.182" v="36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곽 용수" userId="d03944a2d3c0ed7e" providerId="LiveId" clId="{C71328FB-C162-435E-8981-CCC3B0D8995A}"/>
    <pc:docChg chg="undo redo custSel addSld modSld sldOrd modMainMaster addSection delSection">
      <pc:chgData name="곽 용수" userId="d03944a2d3c0ed7e" providerId="LiveId" clId="{C71328FB-C162-435E-8981-CCC3B0D8995A}" dt="2019-10-21T03:03:39.803" v="1930" actId="20577"/>
      <pc:docMkLst>
        <pc:docMk/>
      </pc:docMkLst>
      <pc:sldChg chg="modSp">
        <pc:chgData name="곽 용수" userId="d03944a2d3c0ed7e" providerId="LiveId" clId="{C71328FB-C162-435E-8981-CCC3B0D8995A}" dt="2019-09-17T07:36:51.829" v="843"/>
        <pc:sldMkLst>
          <pc:docMk/>
          <pc:sldMk cId="2501565848" sldId="269"/>
        </pc:sldMkLst>
        <pc:spChg chg="mod">
          <ac:chgData name="곽 용수" userId="d03944a2d3c0ed7e" providerId="LiveId" clId="{C71328FB-C162-435E-8981-CCC3B0D8995A}" dt="2019-09-16T02:36:29.783" v="19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곽 용수" userId="d03944a2d3c0ed7e" providerId="LiveId" clId="{C71328FB-C162-435E-8981-CCC3B0D8995A}" dt="2019-09-17T07:36:51.829" v="843"/>
          <ac:graphicFrameMkLst>
            <pc:docMk/>
            <pc:sldMk cId="2501565848" sldId="269"/>
            <ac:graphicFrameMk id="8" creationId="{00000000-0000-0000-0000-000000000000}"/>
          </ac:graphicFrameMkLst>
        </pc:graphicFrameChg>
      </pc:sldChg>
      <pc:sldChg chg="modSp">
        <pc:chgData name="곽 용수" userId="d03944a2d3c0ed7e" providerId="LiveId" clId="{C71328FB-C162-435E-8981-CCC3B0D8995A}" dt="2019-10-07T01:41:45.815" v="860" actId="20577"/>
        <pc:sldMkLst>
          <pc:docMk/>
          <pc:sldMk cId="1140363949" sldId="397"/>
        </pc:sldMkLst>
        <pc:spChg chg="mod">
          <ac:chgData name="곽 용수" userId="d03944a2d3c0ed7e" providerId="LiveId" clId="{C71328FB-C162-435E-8981-CCC3B0D8995A}" dt="2019-10-07T01:41:45.815" v="860" actId="20577"/>
          <ac:spMkLst>
            <pc:docMk/>
            <pc:sldMk cId="1140363949" sldId="397"/>
            <ac:spMk id="2" creationId="{00000000-0000-0000-0000-000000000000}"/>
          </ac:spMkLst>
        </pc:spChg>
        <pc:spChg chg="mod">
          <ac:chgData name="곽 용수" userId="d03944a2d3c0ed7e" providerId="LiveId" clId="{C71328FB-C162-435E-8981-CCC3B0D8995A}" dt="2019-09-19T04:41:47.608" v="858" actId="20577"/>
          <ac:spMkLst>
            <pc:docMk/>
            <pc:sldMk cId="1140363949" sldId="397"/>
            <ac:spMk id="3" creationId="{00000000-0000-0000-0000-000000000000}"/>
          </ac:spMkLst>
        </pc:spChg>
      </pc:sldChg>
      <pc:sldChg chg="modSp">
        <pc:chgData name="곽 용수" userId="d03944a2d3c0ed7e" providerId="LiveId" clId="{C71328FB-C162-435E-8981-CCC3B0D8995A}" dt="2019-09-16T11:11:51.026" v="28" actId="20577"/>
        <pc:sldMkLst>
          <pc:docMk/>
          <pc:sldMk cId="2829017038" sldId="403"/>
        </pc:sldMkLst>
        <pc:spChg chg="mod">
          <ac:chgData name="곽 용수" userId="d03944a2d3c0ed7e" providerId="LiveId" clId="{C71328FB-C162-435E-8981-CCC3B0D8995A}" dt="2019-09-16T11:11:51.026" v="28" actId="20577"/>
          <ac:spMkLst>
            <pc:docMk/>
            <pc:sldMk cId="2829017038" sldId="403"/>
            <ac:spMk id="3" creationId="{00000000-0000-0000-0000-000000000000}"/>
          </ac:spMkLst>
        </pc:spChg>
      </pc:sldChg>
      <pc:sldChg chg="modSp">
        <pc:chgData name="곽 용수" userId="d03944a2d3c0ed7e" providerId="LiveId" clId="{C71328FB-C162-435E-8981-CCC3B0D8995A}" dt="2019-09-16T11:17:18.491" v="86" actId="20577"/>
        <pc:sldMkLst>
          <pc:docMk/>
          <pc:sldMk cId="839448351" sldId="406"/>
        </pc:sldMkLst>
        <pc:spChg chg="mod">
          <ac:chgData name="곽 용수" userId="d03944a2d3c0ed7e" providerId="LiveId" clId="{C71328FB-C162-435E-8981-CCC3B0D8995A}" dt="2019-09-16T11:17:18.491" v="86" actId="20577"/>
          <ac:spMkLst>
            <pc:docMk/>
            <pc:sldMk cId="839448351" sldId="406"/>
            <ac:spMk id="2" creationId="{AFC4F121-4690-477B-9ED1-9AA2E95B4527}"/>
          </ac:spMkLst>
        </pc:spChg>
      </pc:sldChg>
      <pc:sldChg chg="addSp delSp modSp">
        <pc:chgData name="곽 용수" userId="d03944a2d3c0ed7e" providerId="LiveId" clId="{C71328FB-C162-435E-8981-CCC3B0D8995A}" dt="2019-09-17T04:35:19.754" v="840"/>
        <pc:sldMkLst>
          <pc:docMk/>
          <pc:sldMk cId="1953587199" sldId="407"/>
        </pc:sldMkLst>
        <pc:spChg chg="add mod ord">
          <ac:chgData name="곽 용수" userId="d03944a2d3c0ed7e" providerId="LiveId" clId="{C71328FB-C162-435E-8981-CCC3B0D8995A}" dt="2019-09-16T11:18:46.666" v="92" actId="167"/>
          <ac:spMkLst>
            <pc:docMk/>
            <pc:sldMk cId="1953587199" sldId="407"/>
            <ac:spMk id="2" creationId="{74BC3400-BE7F-4F1E-A677-22551133838B}"/>
          </ac:spMkLst>
        </pc:spChg>
        <pc:spChg chg="add del mod">
          <ac:chgData name="곽 용수" userId="d03944a2d3c0ed7e" providerId="LiveId" clId="{C71328FB-C162-435E-8981-CCC3B0D8995A}" dt="2019-09-16T11:19:55.717" v="96"/>
          <ac:spMkLst>
            <pc:docMk/>
            <pc:sldMk cId="1953587199" sldId="407"/>
            <ac:spMk id="4" creationId="{12E88FF2-37BF-425E-A190-F0763EB14069}"/>
          </ac:spMkLst>
        </pc:spChg>
        <pc:spChg chg="add del mod">
          <ac:chgData name="곽 용수" userId="d03944a2d3c0ed7e" providerId="LiveId" clId="{C71328FB-C162-435E-8981-CCC3B0D8995A}" dt="2019-09-17T04:35:19.754" v="840"/>
          <ac:spMkLst>
            <pc:docMk/>
            <pc:sldMk cId="1953587199" sldId="407"/>
            <ac:spMk id="4" creationId="{289BFC42-7617-4C38-B1BE-F6903E4DB136}"/>
          </ac:spMkLst>
        </pc:spChg>
        <pc:spChg chg="mod">
          <ac:chgData name="곽 용수" userId="d03944a2d3c0ed7e" providerId="LiveId" clId="{C71328FB-C162-435E-8981-CCC3B0D8995A}" dt="2019-09-16T11:12:16.479" v="39" actId="20577"/>
          <ac:spMkLst>
            <pc:docMk/>
            <pc:sldMk cId="1953587199" sldId="407"/>
            <ac:spMk id="12" creationId="{8331F507-35C8-4478-AC32-7020031680FA}"/>
          </ac:spMkLst>
        </pc:spChg>
        <pc:picChg chg="add del">
          <ac:chgData name="곽 용수" userId="d03944a2d3c0ed7e" providerId="LiveId" clId="{C71328FB-C162-435E-8981-CCC3B0D8995A}" dt="2019-09-16T11:19:53.131" v="95"/>
          <ac:picMkLst>
            <pc:docMk/>
            <pc:sldMk cId="1953587199" sldId="407"/>
            <ac:picMk id="5" creationId="{C63B5CC1-E0AE-4780-B33D-9E0077A3F4C9}"/>
          </ac:picMkLst>
        </pc:picChg>
        <pc:picChg chg="add mod">
          <ac:chgData name="곽 용수" userId="d03944a2d3c0ed7e" providerId="LiveId" clId="{C71328FB-C162-435E-8981-CCC3B0D8995A}" dt="2019-09-17T04:35:19.754" v="840"/>
          <ac:picMkLst>
            <pc:docMk/>
            <pc:sldMk cId="1953587199" sldId="407"/>
            <ac:picMk id="5" creationId="{DA4291ED-0927-47AB-A14C-680540280A9A}"/>
          </ac:picMkLst>
        </pc:picChg>
        <pc:picChg chg="add mod">
          <ac:chgData name="곽 용수" userId="d03944a2d3c0ed7e" providerId="LiveId" clId="{C71328FB-C162-435E-8981-CCC3B0D8995A}" dt="2019-09-16T11:19:55.717" v="96"/>
          <ac:picMkLst>
            <pc:docMk/>
            <pc:sldMk cId="1953587199" sldId="407"/>
            <ac:picMk id="6" creationId="{9CB22B02-5CA2-4670-A151-5113A981AA98}"/>
          </ac:picMkLst>
        </pc:picChg>
        <pc:picChg chg="del">
          <ac:chgData name="곽 용수" userId="d03944a2d3c0ed7e" providerId="LiveId" clId="{C71328FB-C162-435E-8981-CCC3B0D8995A}" dt="2019-09-16T11:19:51.986" v="93" actId="478"/>
          <ac:picMkLst>
            <pc:docMk/>
            <pc:sldMk cId="1953587199" sldId="407"/>
            <ac:picMk id="7" creationId="{EE887122-19FA-4529-8180-D5D5E835C380}"/>
          </ac:picMkLst>
        </pc:picChg>
        <pc:picChg chg="del">
          <ac:chgData name="곽 용수" userId="d03944a2d3c0ed7e" providerId="LiveId" clId="{C71328FB-C162-435E-8981-CCC3B0D8995A}" dt="2019-09-17T04:35:17.165" v="839" actId="478"/>
          <ac:picMkLst>
            <pc:docMk/>
            <pc:sldMk cId="1953587199" sldId="407"/>
            <ac:picMk id="18" creationId="{1F884ADD-6D6A-4686-8AE3-500E743FDFF4}"/>
          </ac:picMkLst>
        </pc:picChg>
      </pc:sldChg>
      <pc:sldChg chg="addSp delSp modSp">
        <pc:chgData name="곽 용수" userId="d03944a2d3c0ed7e" providerId="LiveId" clId="{C71328FB-C162-435E-8981-CCC3B0D8995A}" dt="2019-09-16T11:20:25.731" v="98"/>
        <pc:sldMkLst>
          <pc:docMk/>
          <pc:sldMk cId="2426786464" sldId="408"/>
        </pc:sldMkLst>
        <pc:spChg chg="mod">
          <ac:chgData name="곽 용수" userId="d03944a2d3c0ed7e" providerId="LiveId" clId="{C71328FB-C162-435E-8981-CCC3B0D8995A}" dt="2019-09-16T11:12:22.533" v="44" actId="20577"/>
          <ac:spMkLst>
            <pc:docMk/>
            <pc:sldMk cId="2426786464" sldId="408"/>
            <ac:spMk id="2" creationId="{0EE94D5C-4509-4E22-8840-55DC724C774B}"/>
          </ac:spMkLst>
        </pc:spChg>
        <pc:spChg chg="add del mod">
          <ac:chgData name="곽 용수" userId="d03944a2d3c0ed7e" providerId="LiveId" clId="{C71328FB-C162-435E-8981-CCC3B0D8995A}" dt="2019-09-16T11:20:25.731" v="98"/>
          <ac:spMkLst>
            <pc:docMk/>
            <pc:sldMk cId="2426786464" sldId="408"/>
            <ac:spMk id="4" creationId="{29FB489B-D56B-4340-B7D9-58FF5671AF79}"/>
          </ac:spMkLst>
        </pc:spChg>
        <pc:picChg chg="add mod">
          <ac:chgData name="곽 용수" userId="d03944a2d3c0ed7e" providerId="LiveId" clId="{C71328FB-C162-435E-8981-CCC3B0D8995A}" dt="2019-09-16T11:20:25.731" v="98"/>
          <ac:picMkLst>
            <pc:docMk/>
            <pc:sldMk cId="2426786464" sldId="408"/>
            <ac:picMk id="5" creationId="{CE6ADE85-F8B0-486E-8A9D-24245B4D0896}"/>
          </ac:picMkLst>
        </pc:picChg>
        <pc:picChg chg="del">
          <ac:chgData name="곽 용수" userId="d03944a2d3c0ed7e" providerId="LiveId" clId="{C71328FB-C162-435E-8981-CCC3B0D8995A}" dt="2019-09-16T11:20:23.008" v="97" actId="478"/>
          <ac:picMkLst>
            <pc:docMk/>
            <pc:sldMk cId="2426786464" sldId="408"/>
            <ac:picMk id="7" creationId="{04F31478-EB22-419D-A130-614EE43581CC}"/>
          </ac:picMkLst>
        </pc:picChg>
      </pc:sldChg>
      <pc:sldChg chg="modSp">
        <pc:chgData name="곽 용수" userId="d03944a2d3c0ed7e" providerId="LiveId" clId="{C71328FB-C162-435E-8981-CCC3B0D8995A}" dt="2019-09-17T03:51:13.766" v="753" actId="20577"/>
        <pc:sldMkLst>
          <pc:docMk/>
          <pc:sldMk cId="3851986886" sldId="409"/>
        </pc:sldMkLst>
        <pc:spChg chg="mod">
          <ac:chgData name="곽 용수" userId="d03944a2d3c0ed7e" providerId="LiveId" clId="{C71328FB-C162-435E-8981-CCC3B0D8995A}" dt="2019-09-17T03:51:13.766" v="753" actId="20577"/>
          <ac:spMkLst>
            <pc:docMk/>
            <pc:sldMk cId="3851986886" sldId="409"/>
            <ac:spMk id="3" creationId="{1C2A2080-FAA8-46F7-98BD-829B92B24B2F}"/>
          </ac:spMkLst>
        </pc:spChg>
      </pc:sldChg>
      <pc:sldChg chg="modSp">
        <pc:chgData name="곽 용수" userId="d03944a2d3c0ed7e" providerId="LiveId" clId="{C71328FB-C162-435E-8981-CCC3B0D8995A}" dt="2019-10-07T01:46:28.234" v="1021" actId="20577"/>
        <pc:sldMkLst>
          <pc:docMk/>
          <pc:sldMk cId="114697672" sldId="410"/>
        </pc:sldMkLst>
        <pc:spChg chg="mod">
          <ac:chgData name="곽 용수" userId="d03944a2d3c0ed7e" providerId="LiveId" clId="{C71328FB-C162-435E-8981-CCC3B0D8995A}" dt="2019-10-07T01:46:19.613" v="1018" actId="20577"/>
          <ac:spMkLst>
            <pc:docMk/>
            <pc:sldMk cId="114697672" sldId="410"/>
            <ac:spMk id="2" creationId="{0A84A8CB-DE41-4A0C-8E4F-4D32C00074D9}"/>
          </ac:spMkLst>
        </pc:spChg>
        <pc:spChg chg="mod">
          <ac:chgData name="곽 용수" userId="d03944a2d3c0ed7e" providerId="LiveId" clId="{C71328FB-C162-435E-8981-CCC3B0D8995A}" dt="2019-10-07T01:46:28.234" v="1021" actId="20577"/>
          <ac:spMkLst>
            <pc:docMk/>
            <pc:sldMk cId="114697672" sldId="410"/>
            <ac:spMk id="3" creationId="{C0F50B96-FE3F-4AB3-AE50-6D346397C525}"/>
          </ac:spMkLst>
        </pc:spChg>
      </pc:sldChg>
      <pc:sldChg chg="addSp delSp modSp add">
        <pc:chgData name="곽 용수" userId="d03944a2d3c0ed7e" providerId="LiveId" clId="{C71328FB-C162-435E-8981-CCC3B0D8995A}" dt="2019-10-07T01:49:34.944" v="1030"/>
        <pc:sldMkLst>
          <pc:docMk/>
          <pc:sldMk cId="2756971306" sldId="411"/>
        </pc:sldMkLst>
        <pc:spChg chg="mod">
          <ac:chgData name="곽 용수" userId="d03944a2d3c0ed7e" providerId="LiveId" clId="{C71328FB-C162-435E-8981-CCC3B0D8995A}" dt="2019-10-07T01:47:02.817" v="1028" actId="20577"/>
          <ac:spMkLst>
            <pc:docMk/>
            <pc:sldMk cId="2756971306" sldId="411"/>
            <ac:spMk id="2" creationId="{6331E622-13E3-4BA4-82FB-04A4794B355A}"/>
          </ac:spMkLst>
        </pc:spChg>
        <pc:spChg chg="del">
          <ac:chgData name="곽 용수" userId="d03944a2d3c0ed7e" providerId="LiveId" clId="{C71328FB-C162-435E-8981-CCC3B0D8995A}" dt="2019-09-16T11:11:32.314" v="23"/>
          <ac:spMkLst>
            <pc:docMk/>
            <pc:sldMk cId="2756971306" sldId="411"/>
            <ac:spMk id="3" creationId="{AD575B2E-8F05-486D-8606-7B81D75F14E1}"/>
          </ac:spMkLst>
        </pc:spChg>
        <pc:spChg chg="add del mod">
          <ac:chgData name="곽 용수" userId="d03944a2d3c0ed7e" providerId="LiveId" clId="{C71328FB-C162-435E-8981-CCC3B0D8995A}" dt="2019-10-07T01:49:34.944" v="1030"/>
          <ac:spMkLst>
            <pc:docMk/>
            <pc:sldMk cId="2756971306" sldId="411"/>
            <ac:spMk id="4" creationId="{180C695A-8373-4243-8E0D-CDF0E01759BE}"/>
          </ac:spMkLst>
        </pc:spChg>
        <pc:spChg chg="add del mod">
          <ac:chgData name="곽 용수" userId="d03944a2d3c0ed7e" providerId="LiveId" clId="{C71328FB-C162-435E-8981-CCC3B0D8995A}" dt="2019-09-16T11:15:12.056" v="67"/>
          <ac:spMkLst>
            <pc:docMk/>
            <pc:sldMk cId="2756971306" sldId="411"/>
            <ac:spMk id="6" creationId="{92CB6311-5F01-4436-BAE7-6DA1BA87D87F}"/>
          </ac:spMkLst>
        </pc:spChg>
        <pc:picChg chg="add del mod">
          <ac:chgData name="곽 용수" userId="d03944a2d3c0ed7e" providerId="LiveId" clId="{C71328FB-C162-435E-8981-CCC3B0D8995A}" dt="2019-09-16T11:15:09.047" v="66" actId="478"/>
          <ac:picMkLst>
            <pc:docMk/>
            <pc:sldMk cId="2756971306" sldId="411"/>
            <ac:picMk id="4" creationId="{7C50382E-AF9D-4134-9116-32A483D04660}"/>
          </ac:picMkLst>
        </pc:picChg>
        <pc:picChg chg="add mod">
          <ac:chgData name="곽 용수" userId="d03944a2d3c0ed7e" providerId="LiveId" clId="{C71328FB-C162-435E-8981-CCC3B0D8995A}" dt="2019-10-07T01:49:34.944" v="1030"/>
          <ac:picMkLst>
            <pc:docMk/>
            <pc:sldMk cId="2756971306" sldId="411"/>
            <ac:picMk id="5" creationId="{36DA9D22-6DD5-4821-A82E-F09B26CDC9D7}"/>
          </ac:picMkLst>
        </pc:picChg>
        <pc:picChg chg="add del mod">
          <ac:chgData name="곽 용수" userId="d03944a2d3c0ed7e" providerId="LiveId" clId="{C71328FB-C162-435E-8981-CCC3B0D8995A}" dt="2019-10-07T01:49:32.686" v="1029" actId="478"/>
          <ac:picMkLst>
            <pc:docMk/>
            <pc:sldMk cId="2756971306" sldId="411"/>
            <ac:picMk id="7" creationId="{A9139DFD-01A1-4193-A184-0673EA37DDAB}"/>
          </ac:picMkLst>
        </pc:picChg>
      </pc:sldChg>
      <pc:sldChg chg="modSp add">
        <pc:chgData name="곽 용수" userId="d03944a2d3c0ed7e" providerId="LiveId" clId="{C71328FB-C162-435E-8981-CCC3B0D8995A}" dt="2019-09-17T03:46:54.635" v="663" actId="20577"/>
        <pc:sldMkLst>
          <pc:docMk/>
          <pc:sldMk cId="350896247" sldId="412"/>
        </pc:sldMkLst>
        <pc:spChg chg="mod">
          <ac:chgData name="곽 용수" userId="d03944a2d3c0ed7e" providerId="LiveId" clId="{C71328FB-C162-435E-8981-CCC3B0D8995A}" dt="2019-09-17T03:36:35.028" v="157" actId="20577"/>
          <ac:spMkLst>
            <pc:docMk/>
            <pc:sldMk cId="350896247" sldId="412"/>
            <ac:spMk id="2" creationId="{DFCEC8A7-9BA8-4445-9218-3F9D79235D26}"/>
          </ac:spMkLst>
        </pc:spChg>
        <pc:spChg chg="mod">
          <ac:chgData name="곽 용수" userId="d03944a2d3c0ed7e" providerId="LiveId" clId="{C71328FB-C162-435E-8981-CCC3B0D8995A}" dt="2019-09-17T03:46:54.635" v="663" actId="20577"/>
          <ac:spMkLst>
            <pc:docMk/>
            <pc:sldMk cId="350896247" sldId="412"/>
            <ac:spMk id="3" creationId="{EE551E94-1C07-4742-B24F-F03CDEAAAA21}"/>
          </ac:spMkLst>
        </pc:spChg>
      </pc:sldChg>
      <pc:sldChg chg="modSp add">
        <pc:chgData name="곽 용수" userId="d03944a2d3c0ed7e" providerId="LiveId" clId="{C71328FB-C162-435E-8981-CCC3B0D8995A}" dt="2019-10-21T03:00:41.316" v="1823" actId="6549"/>
        <pc:sldMkLst>
          <pc:docMk/>
          <pc:sldMk cId="3216903340" sldId="413"/>
        </pc:sldMkLst>
        <pc:spChg chg="mod">
          <ac:chgData name="곽 용수" userId="d03944a2d3c0ed7e" providerId="LiveId" clId="{C71328FB-C162-435E-8981-CCC3B0D8995A}" dt="2019-10-10T05:25:28.266" v="1815" actId="6549"/>
          <ac:spMkLst>
            <pc:docMk/>
            <pc:sldMk cId="3216903340" sldId="413"/>
            <ac:spMk id="2" creationId="{00000000-0000-0000-0000-000000000000}"/>
          </ac:spMkLst>
        </pc:spChg>
        <pc:spChg chg="mod">
          <ac:chgData name="곽 용수" userId="d03944a2d3c0ed7e" providerId="LiveId" clId="{C71328FB-C162-435E-8981-CCC3B0D8995A}" dt="2019-10-21T03:00:41.316" v="1823" actId="6549"/>
          <ac:spMkLst>
            <pc:docMk/>
            <pc:sldMk cId="3216903340" sldId="413"/>
            <ac:spMk id="3" creationId="{00000000-0000-0000-0000-000000000000}"/>
          </ac:spMkLst>
        </pc:spChg>
      </pc:sldChg>
      <pc:sldChg chg="addSp delSp modSp add ord">
        <pc:chgData name="곽 용수" userId="d03944a2d3c0ed7e" providerId="LiveId" clId="{C71328FB-C162-435E-8981-CCC3B0D8995A}" dt="2019-10-10T05:25:17.425" v="1810" actId="20577"/>
        <pc:sldMkLst>
          <pc:docMk/>
          <pc:sldMk cId="34328423" sldId="414"/>
        </pc:sldMkLst>
        <pc:spChg chg="mod">
          <ac:chgData name="곽 용수" userId="d03944a2d3c0ed7e" providerId="LiveId" clId="{C71328FB-C162-435E-8981-CCC3B0D8995A}" dt="2019-10-10T05:25:17.425" v="1810" actId="20577"/>
          <ac:spMkLst>
            <pc:docMk/>
            <pc:sldMk cId="34328423" sldId="414"/>
            <ac:spMk id="2" creationId="{6331E622-13E3-4BA4-82FB-04A4794B355A}"/>
          </ac:spMkLst>
        </pc:spChg>
        <pc:spChg chg="add del mod">
          <ac:chgData name="곽 용수" userId="d03944a2d3c0ed7e" providerId="LiveId" clId="{C71328FB-C162-435E-8981-CCC3B0D8995A}" dt="2019-10-07T01:51:48.992" v="1033"/>
          <ac:spMkLst>
            <pc:docMk/>
            <pc:sldMk cId="34328423" sldId="414"/>
            <ac:spMk id="4" creationId="{E0BE70D4-A1AD-4BC0-B2DC-E8EBE20B97E5}"/>
          </ac:spMkLst>
        </pc:spChg>
        <pc:spChg chg="add mod">
          <ac:chgData name="곽 용수" userId="d03944a2d3c0ed7e" providerId="LiveId" clId="{C71328FB-C162-435E-8981-CCC3B0D8995A}" dt="2019-10-07T01:54:04.281" v="1144" actId="1076"/>
          <ac:spMkLst>
            <pc:docMk/>
            <pc:sldMk cId="34328423" sldId="414"/>
            <ac:spMk id="7" creationId="{F7035FAC-FF5B-442C-AD4A-8516EFB6EF4E}"/>
          </ac:spMkLst>
        </pc:spChg>
        <pc:picChg chg="del">
          <ac:chgData name="곽 용수" userId="d03944a2d3c0ed7e" providerId="LiveId" clId="{C71328FB-C162-435E-8981-CCC3B0D8995A}" dt="2019-10-07T01:51:47.115" v="1032" actId="478"/>
          <ac:picMkLst>
            <pc:docMk/>
            <pc:sldMk cId="34328423" sldId="414"/>
            <ac:picMk id="5" creationId="{36DA9D22-6DD5-4821-A82E-F09B26CDC9D7}"/>
          </ac:picMkLst>
        </pc:picChg>
        <pc:picChg chg="add mod">
          <ac:chgData name="곽 용수" userId="d03944a2d3c0ed7e" providerId="LiveId" clId="{C71328FB-C162-435E-8981-CCC3B0D8995A}" dt="2019-10-07T01:53:28.086" v="1094" actId="1076"/>
          <ac:picMkLst>
            <pc:docMk/>
            <pc:sldMk cId="34328423" sldId="414"/>
            <ac:picMk id="6" creationId="{9D66A913-0F69-4393-BF17-275FCED633AD}"/>
          </ac:picMkLst>
        </pc:picChg>
        <pc:cxnChg chg="add mod">
          <ac:chgData name="곽 용수" userId="d03944a2d3c0ed7e" providerId="LiveId" clId="{C71328FB-C162-435E-8981-CCC3B0D8995A}" dt="2019-10-07T01:54:20.706" v="1149" actId="14100"/>
          <ac:cxnSpMkLst>
            <pc:docMk/>
            <pc:sldMk cId="34328423" sldId="414"/>
            <ac:cxnSpMk id="8" creationId="{D1784CB4-C178-43AE-A0F8-3F13B764712C}"/>
          </ac:cxnSpMkLst>
        </pc:cxnChg>
      </pc:sldChg>
      <pc:sldChg chg="modSp add">
        <pc:chgData name="곽 용수" userId="d03944a2d3c0ed7e" providerId="LiveId" clId="{C71328FB-C162-435E-8981-CCC3B0D8995A}" dt="2019-10-21T03:03:39.803" v="1930" actId="20577"/>
        <pc:sldMkLst>
          <pc:docMk/>
          <pc:sldMk cId="1697427756" sldId="415"/>
        </pc:sldMkLst>
        <pc:spChg chg="mod">
          <ac:chgData name="곽 용수" userId="d03944a2d3c0ed7e" providerId="LiveId" clId="{C71328FB-C162-435E-8981-CCC3B0D8995A}" dt="2019-10-10T05:25:33.496" v="1820" actId="6549"/>
          <ac:spMkLst>
            <pc:docMk/>
            <pc:sldMk cId="1697427756" sldId="415"/>
            <ac:spMk id="2" creationId="{00000000-0000-0000-0000-000000000000}"/>
          </ac:spMkLst>
        </pc:spChg>
        <pc:spChg chg="mod">
          <ac:chgData name="곽 용수" userId="d03944a2d3c0ed7e" providerId="LiveId" clId="{C71328FB-C162-435E-8981-CCC3B0D8995A}" dt="2019-10-21T03:03:39.803" v="1930" actId="20577"/>
          <ac:spMkLst>
            <pc:docMk/>
            <pc:sldMk cId="1697427756" sldId="415"/>
            <ac:spMk id="3" creationId="{00000000-0000-0000-0000-000000000000}"/>
          </ac:spMkLst>
        </pc:spChg>
      </pc:sldChg>
      <pc:sldMasterChg chg="modSp">
        <pc:chgData name="곽 용수" userId="d03944a2d3c0ed7e" providerId="LiveId" clId="{C71328FB-C162-435E-8981-CCC3B0D8995A}" dt="2019-09-16T02:36:19.735" v="17" actId="20577"/>
        <pc:sldMasterMkLst>
          <pc:docMk/>
          <pc:sldMasterMk cId="3903101786" sldId="2147483660"/>
        </pc:sldMasterMkLst>
        <pc:spChg chg="mod">
          <ac:chgData name="곽 용수" userId="d03944a2d3c0ed7e" providerId="LiveId" clId="{C71328FB-C162-435E-8981-CCC3B0D8995A}" dt="2019-09-16T02:36:19.735" v="17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용수 곽" userId="d03944a2d3c0ed7e" providerId="LiveId" clId="{20B3FC6D-BAD2-4980-A29A-DA244C172BA0}"/>
    <pc:docChg chg="custSel modSld modMainMaster">
      <pc:chgData name="용수 곽" userId="d03944a2d3c0ed7e" providerId="LiveId" clId="{20B3FC6D-BAD2-4980-A29A-DA244C172BA0}" dt="2019-05-15T16:17:53.084" v="3879" actId="20577"/>
      <pc:docMkLst>
        <pc:docMk/>
      </pc:docMkLst>
      <pc:sldChg chg="modNotesTx">
        <pc:chgData name="용수 곽" userId="d03944a2d3c0ed7e" providerId="LiveId" clId="{20B3FC6D-BAD2-4980-A29A-DA244C172BA0}" dt="2019-05-15T15:18:37.743" v="282" actId="20577"/>
        <pc:sldMkLst>
          <pc:docMk/>
          <pc:sldMk cId="2501565848" sldId="269"/>
        </pc:sldMkLst>
      </pc:sldChg>
      <pc:sldChg chg="modSp">
        <pc:chgData name="용수 곽" userId="d03944a2d3c0ed7e" providerId="LiveId" clId="{20B3FC6D-BAD2-4980-A29A-DA244C172BA0}" dt="2019-05-14T10:18:01.430" v="76" actId="20577"/>
        <pc:sldMkLst>
          <pc:docMk/>
          <pc:sldMk cId="1140363949" sldId="397"/>
        </pc:sldMkLst>
        <pc:spChg chg="mod">
          <ac:chgData name="용수 곽" userId="d03944a2d3c0ed7e" providerId="LiveId" clId="{20B3FC6D-BAD2-4980-A29A-DA244C172BA0}" dt="2019-05-14T10:18:01.430" v="76" actId="20577"/>
          <ac:spMkLst>
            <pc:docMk/>
            <pc:sldMk cId="1140363949" sldId="397"/>
            <ac:spMk id="3" creationId="{00000000-0000-0000-0000-000000000000}"/>
          </ac:spMkLst>
        </pc:spChg>
      </pc:sldChg>
      <pc:sldMasterChg chg="modSp">
        <pc:chgData name="용수 곽" userId="d03944a2d3c0ed7e" providerId="LiveId" clId="{20B3FC6D-BAD2-4980-A29A-DA244C172BA0}" dt="2019-05-14T10:10:38.784" v="7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20B3FC6D-BAD2-4980-A29A-DA244C172BA0}" dt="2019-05-14T10:10:38.784" v="7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2019-10-21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2019-10-21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5076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3271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4796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7503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9547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008122" y="6472213"/>
            <a:ext cx="3678678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Yongsu</a:t>
            </a:r>
            <a:r>
              <a:rPr lang="en-GB" altLang="ko-KR" dirty="0"/>
              <a:t> </a:t>
            </a:r>
            <a:r>
              <a:rPr lang="en-GB" altLang="ko-KR" dirty="0" err="1"/>
              <a:t>Gwak</a:t>
            </a:r>
            <a:r>
              <a:rPr lang="en-GB" altLang="ko-KR" dirty="0"/>
              <a:t>, Korea National University of Transportation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2019-10-21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2019-10-21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2019-10-21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88024" y="6475413"/>
            <a:ext cx="3754314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Yongsu</a:t>
            </a:r>
            <a:r>
              <a:rPr lang="en-GB" dirty="0"/>
              <a:t> </a:t>
            </a:r>
            <a:r>
              <a:rPr lang="en-GB" dirty="0" err="1"/>
              <a:t>Gwak</a:t>
            </a:r>
            <a:r>
              <a:rPr lang="en-GB" dirty="0"/>
              <a:t>, Korea National University of Transportation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802.11-19/1613r0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sz="3600" kern="0" dirty="0">
                <a:solidFill>
                  <a:schemeClr val="tx1"/>
                </a:solidFill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Multi-link TXOP</a:t>
            </a:r>
            <a:r>
              <a:rPr lang="ko-KR" altLang="en-US" sz="3600" kern="0" dirty="0">
                <a:solidFill>
                  <a:schemeClr val="tx1"/>
                </a:solidFill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 </a:t>
            </a:r>
            <a:r>
              <a:rPr lang="en-US" altLang="ko-KR" sz="3600" kern="0" dirty="0">
                <a:solidFill>
                  <a:schemeClr val="tx1"/>
                </a:solidFill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Sharing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sz="3600" kern="0" dirty="0">
                <a:solidFill>
                  <a:schemeClr val="tx1"/>
                </a:solidFill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for Delay Reduction</a:t>
            </a:r>
            <a:endParaRPr lang="en-GB" altLang="ko-KR" sz="3600" kern="0" dirty="0">
              <a:solidFill>
                <a:schemeClr val="tx1"/>
              </a:solidFill>
              <a:latin typeface="Times New Roman" panose="02020603050405020304" pitchFamily="18" charset="0"/>
              <a:ea typeface="MS Gothic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2019-09-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16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249541"/>
              </p:ext>
            </p:extLst>
          </p:nvPr>
        </p:nvGraphicFramePr>
        <p:xfrm>
          <a:off x="701675" y="3000375"/>
          <a:ext cx="7688263" cy="345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28164" imgH="3711600" progId="Word.Document.8">
                  <p:embed/>
                </p:oleObj>
              </mc:Choice>
              <mc:Fallback>
                <p:oleObj name="Document" r:id="rId4" imgW="8228164" imgH="3711600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3000375"/>
                        <a:ext cx="7688263" cy="345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31E622-13E3-4BA4-82FB-04A4794B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OFDMA vs. Multi-link TXOP Sharing (</a:t>
            </a:r>
            <a:r>
              <a:rPr lang="en-US" altLang="ko-KR" dirty="0" err="1"/>
              <a:t>Cont</a:t>
            </a:r>
            <a:r>
              <a:rPr lang="en-US" altLang="ko-KR" dirty="0"/>
              <a:t>’)</a:t>
            </a:r>
            <a:endParaRPr lang="ko-KR" altLang="en-US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36DA9D22-6DD5-4821-A82E-F09B26CDC9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8199" y="1946275"/>
            <a:ext cx="692760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971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CEC8A7-9BA8-4445-9218-3F9D79235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Technical</a:t>
            </a:r>
            <a:r>
              <a:rPr lang="ko-KR" altLang="en-US" dirty="0"/>
              <a:t> </a:t>
            </a:r>
            <a:r>
              <a:rPr lang="en-US" altLang="ko-KR" dirty="0"/>
              <a:t>Considerations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E551E94-1C07-4742-B24F-F03CDEAAA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Sharing target</a:t>
            </a:r>
          </a:p>
          <a:p>
            <a:pPr lvl="1"/>
            <a:r>
              <a:rPr lang="en-US" altLang="ko-KR" dirty="0"/>
              <a:t>Who</a:t>
            </a:r>
            <a:r>
              <a:rPr lang="ko-KR" altLang="en-US" dirty="0"/>
              <a:t> </a:t>
            </a:r>
            <a:r>
              <a:rPr lang="en-US" altLang="ko-KR" dirty="0"/>
              <a:t>can</a:t>
            </a:r>
            <a:r>
              <a:rPr lang="ko-KR" altLang="en-US" dirty="0"/>
              <a:t> </a:t>
            </a:r>
            <a:r>
              <a:rPr lang="en-US" altLang="ko-KR" dirty="0"/>
              <a:t>be</a:t>
            </a:r>
            <a:r>
              <a:rPr lang="ko-KR" altLang="en-US" dirty="0"/>
              <a:t>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US" altLang="ko-KR" dirty="0"/>
              <a:t>target of the sharing?</a:t>
            </a:r>
          </a:p>
          <a:p>
            <a:pPr lvl="1"/>
            <a:r>
              <a:rPr lang="en-US" altLang="ko-KR" dirty="0"/>
              <a:t>How could TXOP holder know the target’s status?</a:t>
            </a:r>
          </a:p>
          <a:p>
            <a:r>
              <a:rPr lang="en-US" altLang="ko-KR" dirty="0"/>
              <a:t>Sharing timing</a:t>
            </a:r>
          </a:p>
          <a:p>
            <a:pPr lvl="1"/>
            <a:r>
              <a:rPr lang="en-US" altLang="ko-KR" dirty="0"/>
              <a:t>When does the sharing take place?</a:t>
            </a:r>
          </a:p>
          <a:p>
            <a:r>
              <a:rPr lang="en-US" altLang="ko-KR" dirty="0"/>
              <a:t>Sharing link</a:t>
            </a:r>
          </a:p>
          <a:p>
            <a:pPr lvl="1"/>
            <a:r>
              <a:rPr lang="en-US" altLang="ko-KR" dirty="0"/>
              <a:t>Which link can be dedicated for the sharing?</a:t>
            </a:r>
          </a:p>
          <a:p>
            <a:r>
              <a:rPr lang="en-US" altLang="ko-KR" dirty="0"/>
              <a:t>Sharing procedure</a:t>
            </a:r>
          </a:p>
          <a:p>
            <a:pPr lvl="1"/>
            <a:r>
              <a:rPr lang="en-US" altLang="ko-KR" dirty="0"/>
              <a:t>How could it make the target receive the shared data if the target is in NAV?</a:t>
            </a:r>
          </a:p>
          <a:p>
            <a:pPr lvl="1"/>
            <a:r>
              <a:rPr lang="en-US" altLang="ko-KR" dirty="0"/>
              <a:t>How could TXOP holder take back the shared link after the sharing?</a:t>
            </a:r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0896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7F40E6-4AFB-428D-88C6-C536F9863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2A2080-FAA8-46F7-98BD-829B92B24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contribution, downlink and uplink scenarios for multi-link TXOP sharing have been proposed</a:t>
            </a:r>
          </a:p>
          <a:p>
            <a:endParaRPr lang="en-US" altLang="ko-KR" dirty="0"/>
          </a:p>
          <a:p>
            <a:r>
              <a:rPr lang="en-US" altLang="ko-KR" dirty="0"/>
              <a:t>Multi-link TXOP sharing techniques can reduce the delay of the entire network</a:t>
            </a:r>
          </a:p>
          <a:p>
            <a:endParaRPr lang="en-US" altLang="ko-KR" dirty="0"/>
          </a:p>
          <a:p>
            <a:r>
              <a:rPr lang="en-US" altLang="ko-KR" dirty="0"/>
              <a:t>Several technical issues for multi-link TXOP sharing shall be discussed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51986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think multi-link TXOP sharing can be beneficial for 11be?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0363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following definition?</a:t>
            </a:r>
          </a:p>
          <a:p>
            <a:pPr lvl="1"/>
            <a:r>
              <a:rPr lang="en-US" altLang="ko-KR" b="1" dirty="0"/>
              <a:t>Multi-link TXOP Sharing:</a:t>
            </a:r>
            <a:r>
              <a:rPr lang="en-US" altLang="ko-KR" dirty="0"/>
              <a:t> In multi-link transmission, one or more links shall be shared to other ACs or STAs while at least one link is utilized by the primary AC or TXOP holder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6903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3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following?</a:t>
            </a:r>
          </a:p>
          <a:p>
            <a:pPr lvl="1"/>
            <a:r>
              <a:rPr lang="en-US" altLang="ko-KR" dirty="0"/>
              <a:t>TXOP holder shall refuse the sharing when the</a:t>
            </a:r>
            <a:r>
              <a:rPr lang="ko-KR" altLang="en-US" dirty="0"/>
              <a:t> </a:t>
            </a:r>
            <a:r>
              <a:rPr lang="en-US" altLang="ko-KR" dirty="0"/>
              <a:t>sharing is requested by the other STA or AP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97427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18/1231r6 EHT Draft Proposed PAR, Laurent </a:t>
            </a:r>
            <a:r>
              <a:rPr lang="en-US" altLang="ko-KR" sz="2000" dirty="0" err="1"/>
              <a:t>Cariou</a:t>
            </a:r>
            <a:r>
              <a:rPr lang="en-US" altLang="ko-KR" sz="2000" dirty="0"/>
              <a:t> (Intel)</a:t>
            </a:r>
          </a:p>
          <a:p>
            <a:pPr marL="0" indent="0">
              <a:buNone/>
            </a:pPr>
            <a:r>
              <a:rPr lang="en-US" altLang="ko-KR" sz="2000" dirty="0"/>
              <a:t>[2] 19/1095r1 </a:t>
            </a:r>
            <a:r>
              <a:rPr lang="en-US" altLang="zh-CN" sz="2000" dirty="0"/>
              <a:t>Multi-Link Architecture and Requirement Discussion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Yonggang</a:t>
            </a:r>
            <a:r>
              <a:rPr lang="en-US" altLang="ko-KR" sz="2000" dirty="0"/>
              <a:t> Fang (ZTE)</a:t>
            </a:r>
          </a:p>
          <a:p>
            <a:pPr marL="0" indent="0">
              <a:buNone/>
            </a:pPr>
            <a:r>
              <a:rPr lang="en-US" altLang="ko-KR" sz="2000" dirty="0"/>
              <a:t>[3] Draft P802.11REVmd_D2.3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Three advantages of multi-link operation (MLO) have been discussed [1][2]</a:t>
            </a:r>
          </a:p>
          <a:p>
            <a:pPr lvl="1"/>
            <a:r>
              <a:rPr lang="en-US" altLang="ko-KR" dirty="0"/>
              <a:t>Enhanced high peak throughput</a:t>
            </a:r>
          </a:p>
          <a:p>
            <a:pPr lvl="1"/>
            <a:r>
              <a:rPr lang="en-US" altLang="ko-KR" dirty="0"/>
              <a:t>Reliable transfer</a:t>
            </a:r>
          </a:p>
          <a:p>
            <a:pPr lvl="1"/>
            <a:r>
              <a:rPr lang="en-US" altLang="ko-KR" dirty="0"/>
              <a:t>Reduced latency and jitter</a:t>
            </a:r>
          </a:p>
          <a:p>
            <a:endParaRPr lang="en-US" altLang="ko-KR" dirty="0"/>
          </a:p>
          <a:p>
            <a:r>
              <a:rPr lang="en-US" altLang="ko-KR" dirty="0"/>
              <a:t>Reduced latency and jitter are also the key feature of EHT devices</a:t>
            </a:r>
          </a:p>
          <a:p>
            <a:pPr lvl="1"/>
            <a:r>
              <a:rPr lang="en-US" altLang="ko-KR" dirty="0" err="1"/>
              <a:t>Backoffs</a:t>
            </a:r>
            <a:r>
              <a:rPr lang="en-US" altLang="ko-KR" dirty="0"/>
              <a:t> cause severe delay</a:t>
            </a:r>
          </a:p>
          <a:p>
            <a:pPr lvl="1"/>
            <a:r>
              <a:rPr lang="en-US" altLang="ko-KR" dirty="0"/>
              <a:t>TXOP sharing techniques have been proposed in 11ac [3]</a:t>
            </a:r>
          </a:p>
          <a:p>
            <a:endParaRPr lang="en-US" altLang="ko-KR" dirty="0"/>
          </a:p>
          <a:p>
            <a:r>
              <a:rPr lang="en-US" altLang="ko-KR" dirty="0"/>
              <a:t>In this contribution, the concept of multi-link TXOP sharing for delay reduction is presented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2901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C4F121-4690-477B-9ED1-9AA2E95B4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TXOP Sharing in 11ac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39AEDF-3CAE-4C13-80F5-FBECFD6CC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Delay may be caused while transmitting BAs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E470899-D44A-4D2F-BF59-C5B48B9035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499" y="2385802"/>
            <a:ext cx="7869001" cy="4067534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458D82BF-61F0-402B-9F1B-DD14AEE08AD0}"/>
              </a:ext>
            </a:extLst>
          </p:cNvPr>
          <p:cNvSpPr/>
          <p:nvPr/>
        </p:nvSpPr>
        <p:spPr>
          <a:xfrm>
            <a:off x="4572000" y="3212976"/>
            <a:ext cx="1224136" cy="30963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60503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C4F121-4690-477B-9ED1-9AA2E95B4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TXOP Sharing in 11ax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39AEDF-3CAE-4C13-80F5-FBECFD6CC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 devices have to support 11ax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7962C0B8-BF7F-48EA-8024-6926FD54D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99" y="2385802"/>
            <a:ext cx="7869001" cy="4067534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40DA3B19-91BD-421B-9E8B-34C277F792BD}"/>
              </a:ext>
            </a:extLst>
          </p:cNvPr>
          <p:cNvSpPr/>
          <p:nvPr/>
        </p:nvSpPr>
        <p:spPr>
          <a:xfrm>
            <a:off x="534656" y="3584898"/>
            <a:ext cx="792088" cy="27363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483D74-3A70-4EAE-AE49-35812CA2D0C7}"/>
              </a:ext>
            </a:extLst>
          </p:cNvPr>
          <p:cNvSpPr txBox="1"/>
          <p:nvPr/>
        </p:nvSpPr>
        <p:spPr>
          <a:xfrm>
            <a:off x="3835876" y="4388013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MU-BAR</a:t>
            </a:r>
            <a:endParaRPr lang="ko-KR" altLang="en-US" dirty="0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2712C728-FA02-439A-9F51-89F327523BC5}"/>
              </a:ext>
            </a:extLst>
          </p:cNvPr>
          <p:cNvCxnSpPr/>
          <p:nvPr/>
        </p:nvCxnSpPr>
        <p:spPr>
          <a:xfrm flipV="1">
            <a:off x="4916621" y="4005064"/>
            <a:ext cx="303451" cy="382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876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C4F121-4690-477B-9ED1-9AA2E95B4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Concept of Multi-link TXOP Sharing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39AEDF-3CAE-4C13-80F5-FBECFD6CC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Backward compatibility with legacy devices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690CAD71-318F-42AD-BABA-8EA6B13EE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99" y="2385802"/>
            <a:ext cx="7869001" cy="406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48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화살표: 오른쪽 1">
            <a:extLst>
              <a:ext uri="{FF2B5EF4-FFF2-40B4-BE49-F238E27FC236}">
                <a16:creationId xmlns:a16="http://schemas.microsoft.com/office/drawing/2014/main" id="{74BC3400-BE7F-4F1E-A677-22551133838B}"/>
              </a:ext>
            </a:extLst>
          </p:cNvPr>
          <p:cNvSpPr/>
          <p:nvPr/>
        </p:nvSpPr>
        <p:spPr>
          <a:xfrm>
            <a:off x="4067944" y="2780928"/>
            <a:ext cx="1008112" cy="23133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제목 1">
            <a:extLst>
              <a:ext uri="{FF2B5EF4-FFF2-40B4-BE49-F238E27FC236}">
                <a16:creationId xmlns:a16="http://schemas.microsoft.com/office/drawing/2014/main" id="{8331F507-35C8-4478-AC32-702003168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en-US" altLang="ko-KR" dirty="0"/>
              <a:t>Multi-link TXOP Sharing Uplink Scenario</a:t>
            </a:r>
            <a:endParaRPr lang="ko-KR" altLang="en-US" dirty="0"/>
          </a:p>
        </p:txBody>
      </p:sp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9CB22B02-5CA2-4670-A151-5113A981AA9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526903"/>
            <a:ext cx="4038600" cy="2672556"/>
          </a:xfrm>
          <a:prstGeom prst="rect">
            <a:avLst/>
          </a:prstGeom>
        </p:spPr>
      </p:pic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DA4291ED-0927-47AB-A14C-680540280A9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7200" y="2526903"/>
            <a:ext cx="4038600" cy="267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587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E94D5C-4509-4E22-8840-55DC724C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Multi-link TXOP Sharing Uplink Scenario (</a:t>
            </a:r>
            <a:r>
              <a:rPr lang="en-US" altLang="ko-KR" dirty="0" err="1"/>
              <a:t>Cont</a:t>
            </a:r>
            <a:r>
              <a:rPr lang="en-US" altLang="ko-KR" dirty="0"/>
              <a:t>’)</a:t>
            </a:r>
            <a:endParaRPr lang="ko-KR" altLang="en-US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CE6ADE85-F8B0-486E-8A9D-24245B4D08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324" y="1946275"/>
            <a:ext cx="683935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786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31E622-13E3-4BA4-82FB-04A4794B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</a:t>
            </a:r>
            <a:r>
              <a:rPr lang="ko-KR" altLang="en-US" dirty="0"/>
              <a:t> </a:t>
            </a:r>
            <a:r>
              <a:rPr lang="en-US" altLang="ko-KR" dirty="0"/>
              <a:t>of</a:t>
            </a:r>
            <a:r>
              <a:rPr lang="ko-KR" altLang="en-US" dirty="0"/>
              <a:t> </a:t>
            </a:r>
            <a:r>
              <a:rPr lang="en-US" altLang="ko-KR" dirty="0"/>
              <a:t>Multi-link TXOP Sharing (Uplink)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9D66A913-0F69-4393-BF17-275FCED633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7499" y="2175489"/>
            <a:ext cx="7869001" cy="406753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035FAC-FF5B-442C-AD4A-8516EFB6EF4E}"/>
              </a:ext>
            </a:extLst>
          </p:cNvPr>
          <p:cNvSpPr txBox="1"/>
          <p:nvPr/>
        </p:nvSpPr>
        <p:spPr>
          <a:xfrm>
            <a:off x="1451592" y="2505670"/>
            <a:ext cx="1080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Sharing Request from AP</a:t>
            </a:r>
            <a:endParaRPr lang="ko-KR" altLang="en-US" dirty="0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D1784CB4-C178-43AE-A0F8-3F13B764712C}"/>
              </a:ext>
            </a:extLst>
          </p:cNvPr>
          <p:cNvCxnSpPr>
            <a:cxnSpLocks/>
          </p:cNvCxnSpPr>
          <p:nvPr/>
        </p:nvCxnSpPr>
        <p:spPr>
          <a:xfrm>
            <a:off x="1991964" y="3429000"/>
            <a:ext cx="1067868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8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84A8CB-DE41-4A0C-8E4F-4D32C0007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</a:t>
            </a:r>
            <a:r>
              <a:rPr lang="ko-KR" altLang="en-US" dirty="0"/>
              <a:t> </a:t>
            </a:r>
            <a:r>
              <a:rPr lang="en-US" altLang="ko-KR" dirty="0"/>
              <a:t>OFDMA vs. Multi-link TXOP Sharing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0F50B96-FE3F-4AB3-AE50-6D346397C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UL OFDMA technique assigns RUs to each STA according to trigger frame</a:t>
            </a:r>
          </a:p>
          <a:p>
            <a:pPr lvl="1"/>
            <a:r>
              <a:rPr lang="en-US" altLang="ko-KR" dirty="0"/>
              <a:t>The time at which the trigger frame is transmitted is strongly determined by the channel contention of the AP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Multi-link TXOP sharing can be deployed by channel contention of EHT STAs</a:t>
            </a:r>
          </a:p>
          <a:p>
            <a:pPr lvl="1"/>
            <a:r>
              <a:rPr lang="en-US" altLang="ko-KR" dirty="0"/>
              <a:t>The channel contention by many EHT STAs may eventually reduce the delay of the entire network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69767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57604</TotalTime>
  <Words>471</Words>
  <Application>Microsoft Office PowerPoint</Application>
  <PresentationFormat>화면 슬라이드 쇼(4:3)</PresentationFormat>
  <Paragraphs>75</Paragraphs>
  <Slides>16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TXOP Sharing in 11ac</vt:lpstr>
      <vt:lpstr>TXOP Sharing in 11ax</vt:lpstr>
      <vt:lpstr>The Concept of Multi-link TXOP Sharing</vt:lpstr>
      <vt:lpstr>Multi-link TXOP Sharing Uplink Scenario</vt:lpstr>
      <vt:lpstr>Multi-link TXOP Sharing Uplink Scenario (Cont’)</vt:lpstr>
      <vt:lpstr>Example of Multi-link TXOP Sharing (Uplink)</vt:lpstr>
      <vt:lpstr>UL OFDMA vs. Multi-link TXOP Sharing</vt:lpstr>
      <vt:lpstr>UL OFDMA vs. Multi-link TXOP Sharing (Cont’)</vt:lpstr>
      <vt:lpstr>Technical Considerations</vt:lpstr>
      <vt:lpstr>Conclusion</vt:lpstr>
      <vt:lpstr>Straw Poll 1</vt:lpstr>
      <vt:lpstr>Straw Poll 2</vt:lpstr>
      <vt:lpstr>Straw Poll 3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곽 용수</cp:lastModifiedBy>
  <cp:revision>999</cp:revision>
  <cp:lastPrinted>2017-07-06T20:18:14Z</cp:lastPrinted>
  <dcterms:created xsi:type="dcterms:W3CDTF">2015-04-24T00:57:35Z</dcterms:created>
  <dcterms:modified xsi:type="dcterms:W3CDTF">2019-10-21T03:03:41Z</dcterms:modified>
</cp:coreProperties>
</file>