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0" r:id="rId3"/>
    <p:sldId id="288" r:id="rId4"/>
    <p:sldId id="296" r:id="rId5"/>
    <p:sldId id="283" r:id="rId6"/>
    <p:sldId id="272" r:id="rId7"/>
    <p:sldId id="287" r:id="rId8"/>
    <p:sldId id="293" r:id="rId9"/>
    <p:sldId id="273" r:id="rId10"/>
    <p:sldId id="295" r:id="rId11"/>
    <p:sldId id="274" r:id="rId12"/>
    <p:sldId id="297" r:id="rId13"/>
    <p:sldId id="289" r:id="rId14"/>
    <p:sldId id="29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4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Das, Dibakar" initials="DD" lastIdx="1" clrIdx="1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306" autoAdjust="0"/>
  </p:normalViewPr>
  <p:slideViewPr>
    <p:cSldViewPr>
      <p:cViewPr varScale="1">
        <p:scale>
          <a:sx n="59" d="100"/>
          <a:sy n="59" d="100"/>
        </p:scale>
        <p:origin x="152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12-18T17:22:01.416" idx="1">
    <p:pos x="4936" y="1379"/>
    <p:text>different modes: scheduled, unscheduled. For unscheduled, its the same as Multi-AP.</p:text>
    <p:extLst mod="1">
      <p:ext uri="{C676402C-5697-4E1C-873F-D02D1690AC5C}">
        <p15:threadingInfo xmlns:p15="http://schemas.microsoft.com/office/powerpoint/2012/main" timeZoneBias="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6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Case 3 is same as general Multi-AP.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6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am assuming here that Coordinator AP is the one transmitting TF.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02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Discovery of EHT TDL capability: </a:t>
            </a:r>
          </a:p>
          <a:p>
            <a:r>
              <a:rPr lang="en-US" dirty="0"/>
              <a:t>  1. Inform AP that TD peer STA wants to do P2p</a:t>
            </a:r>
          </a:p>
          <a:p>
            <a:r>
              <a:rPr lang="en-US" dirty="0"/>
              <a:t>  2. Between the two P2P STAs they can use a new setup or TDLS or some proprietary setup (e.g., NAN).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88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87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 Link transmission sequence : transmission from one STA to another.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3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802.11-19/1604r1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 Triggered P2P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2019-08-23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448223"/>
              </p:ext>
            </p:extLst>
          </p:nvPr>
        </p:nvGraphicFramePr>
        <p:xfrm>
          <a:off x="501650" y="2279650"/>
          <a:ext cx="81692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279650"/>
                        <a:ext cx="8169275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11-18-1481-01-0eht-</a:t>
            </a:r>
            <a:r>
              <a:rPr lang="en-US" dirty="0"/>
              <a:t>technology-for-EHT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11-18-2009-06-0rta-rta-report-draft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BEB65-3635-4BD4-B9E3-227950B8E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19B99-7FAE-4A59-B4CA-BA66D6185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you support that 11be defines a procedure for an AP to share its time resource obtained in a TXOP for peer-to-peer (STA-to-STA) frame exchanges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91348-0291-4CA6-AEC0-022205A87F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27BC2-AF74-40D0-933C-74558F3337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5E1C4-4FDD-4998-BCA8-BC29E36D77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464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A8B-D1C7-4269-8B2A-238F3483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3048000"/>
            <a:ext cx="7770813" cy="1065213"/>
          </a:xfrm>
        </p:spPr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05323-EF39-4E66-AC1B-C415BDAA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14646-234F-45C9-B42C-7E91619728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CE8C8E-C3AC-45ED-8BEA-33F886AC8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122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P2P communication can significantly reduce the load on the BSS and simultaneously the latency by a one-hop communication.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About 70% reduction in </a:t>
            </a:r>
          </a:p>
          <a:p>
            <a:pPr marL="0" indent="0"/>
            <a:r>
              <a:rPr lang="en-US" sz="2000" dirty="0"/>
              <a:t>     latency/airtime possible in </a:t>
            </a:r>
          </a:p>
          <a:p>
            <a:pPr marL="0" indent="0"/>
            <a:r>
              <a:rPr lang="en-US" sz="2000" dirty="0"/>
              <a:t>    the two floor home scenario </a:t>
            </a:r>
          </a:p>
          <a:p>
            <a:pPr marL="0" indent="0"/>
            <a:r>
              <a:rPr lang="en-US" sz="2000" dirty="0"/>
              <a:t>     by using P2P communication </a:t>
            </a:r>
            <a:br>
              <a:rPr lang="en-US" sz="2000" dirty="0"/>
            </a:br>
            <a:r>
              <a:rPr lang="en-US" sz="2000" dirty="0"/>
              <a:t>    among users in the same room.</a:t>
            </a:r>
          </a:p>
          <a:p>
            <a:pPr marL="0" indent="0"/>
            <a:r>
              <a:rPr lang="en-US" dirty="0"/>
              <a:t>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0" y="2895600"/>
            <a:ext cx="4534694" cy="340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42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Pre-data phase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requests an AP to be scheduled for periodic or aperiodic operation.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periodic operation, a version of TWT can be negotiated.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aperiodic operation,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Associated STA can use a </a:t>
            </a:r>
            <a:r>
              <a:rPr lang="en-US" dirty="0" err="1"/>
              <a:t>QoS</a:t>
            </a:r>
            <a:r>
              <a:rPr lang="en-US" dirty="0"/>
              <a:t> Data/Null frame with special signaling in A-Ctrl field containing requested duration of service.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Unassociated STAs can use a </a:t>
            </a:r>
            <a:r>
              <a:rPr lang="en-US" dirty="0" err="1"/>
              <a:t>Mgt</a:t>
            </a:r>
            <a:r>
              <a:rPr lang="en-US" dirty="0"/>
              <a:t> frame containing above signaling.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Multi-AP: An STA can setup a schedule with multiple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Unicast frame in a Multi-AP set.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Broadcast frame for APs that are not part of same Multi-AP set.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77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Benefits of Trigger based Direct Link transmission.</a:t>
            </a:r>
          </a:p>
          <a:p>
            <a:pPr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Challenges with Direct Link transmission.</a:t>
            </a:r>
          </a:p>
          <a:p>
            <a:pPr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796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67181"/>
            <a:ext cx="7710512" cy="32513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Direct Link transmission =&gt; A Direct Link Scheduled  (“DLS”) STA communicates directly with another Direct Link Peer STA (“DLP”).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Benefits of Direct Link (“</a:t>
            </a:r>
            <a:r>
              <a:rPr lang="en-US" sz="1800" dirty="0" err="1"/>
              <a:t>DiL</a:t>
            </a:r>
            <a:r>
              <a:rPr lang="en-US" sz="1800" dirty="0"/>
              <a:t>”) transmission [1]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throughput because lower number of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low latency due to one hop communication.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presentation discusses an AP initiated </a:t>
            </a:r>
            <a:r>
              <a:rPr lang="en-US" sz="1800" dirty="0" err="1"/>
              <a:t>DiL</a:t>
            </a:r>
            <a:r>
              <a:rPr lang="en-US" sz="1800" dirty="0"/>
              <a:t> transmission mode where an AP transmits a </a:t>
            </a:r>
            <a:r>
              <a:rPr lang="en-US" sz="1800" dirty="0" err="1"/>
              <a:t>DiL</a:t>
            </a:r>
            <a:r>
              <a:rPr lang="en-US" sz="1800" dirty="0"/>
              <a:t> Announcement (</a:t>
            </a:r>
            <a:r>
              <a:rPr lang="en-US" sz="1800" dirty="0" err="1"/>
              <a:t>DiL</a:t>
            </a:r>
            <a:r>
              <a:rPr lang="en-US" sz="1800" dirty="0"/>
              <a:t>-A) frame with TBD format that triggers </a:t>
            </a:r>
            <a:r>
              <a:rPr lang="en-US" sz="1800" dirty="0" err="1"/>
              <a:t>DiL</a:t>
            </a:r>
            <a:r>
              <a:rPr lang="en-US" sz="1800" dirty="0"/>
              <a:t> transmission from one or more STAs.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414" y="3126931"/>
            <a:ext cx="6858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44547" y="3126931"/>
            <a:ext cx="406138" cy="628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68" y="2444125"/>
            <a:ext cx="979118" cy="734339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 flipH="1" flipV="1">
            <a:off x="7350684" y="3381588"/>
            <a:ext cx="816870" cy="11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2" name="Footer Placeholder 4"/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Dibakar Das, Intel</a:t>
            </a:r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14350" y="5413358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71450" y="5071682"/>
            <a:ext cx="5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  <a:r>
              <a:rPr lang="en-US" sz="1800" dirty="0"/>
              <a:t>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4400" y="5121399"/>
            <a:ext cx="571500" cy="2919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050" dirty="0" err="1"/>
              <a:t>DiL</a:t>
            </a:r>
            <a:r>
              <a:rPr lang="en-US" sz="1050" dirty="0"/>
              <a:t>-A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09612" y="5993425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66713" y="5651748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457514" y="6555135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0648" y="6070232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485900" y="5813408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313294" y="5542247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885950" y="5584808"/>
            <a:ext cx="2780507" cy="4086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Data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94616" y="618018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037749" y="6200291"/>
            <a:ext cx="523621" cy="28096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Ack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628074" y="6407380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906387" y="5071682"/>
            <a:ext cx="64659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374224" y="5027644"/>
            <a:ext cx="83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TXOP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537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309A-A6C0-44A0-B6AD-3269C02A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 based </a:t>
            </a:r>
            <a:r>
              <a:rPr lang="en-US" dirty="0" err="1"/>
              <a:t>DiL</a:t>
            </a:r>
            <a:r>
              <a:rPr lang="en-US" dirty="0"/>
              <a:t> sequence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3C7D1-0181-4C4B-BD24-4E7DCD7F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 err="1"/>
              <a:t>DiL</a:t>
            </a:r>
            <a:r>
              <a:rPr lang="en-US" sz="2000" dirty="0"/>
              <a:t> transmission sequence initiated by a TF transmission has following benefits.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Increases the chances of either AP or the </a:t>
            </a:r>
            <a:r>
              <a:rPr lang="en-US" sz="1600" dirty="0" err="1"/>
              <a:t>DiL</a:t>
            </a:r>
            <a:r>
              <a:rPr lang="en-US" sz="1600" dirty="0"/>
              <a:t> STA wins a TXOP for </a:t>
            </a:r>
            <a:r>
              <a:rPr lang="en-US" sz="1600" dirty="0" err="1"/>
              <a:t>DiL</a:t>
            </a:r>
            <a:r>
              <a:rPr lang="en-US" sz="1600" dirty="0"/>
              <a:t> transmissions when both contend simultaneously.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Better medium management at AP as it can serve more than just one </a:t>
            </a:r>
            <a:r>
              <a:rPr lang="en-US" sz="1600" dirty="0" err="1"/>
              <a:t>DiL</a:t>
            </a:r>
            <a:r>
              <a:rPr lang="en-US" sz="1600" dirty="0"/>
              <a:t> STA  in a TXOP.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0B1D-70D9-4A44-9D0C-CB64AFE8BE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3AB40-5578-4648-8FB6-F6B1855FD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EECAEE-EA67-4820-9273-C7D625452D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55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Topologies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 bwMode="auto">
          <a:xfrm>
            <a:off x="1411757" y="2512484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8" name="Oval 7"/>
          <p:cNvSpPr/>
          <p:nvPr/>
        </p:nvSpPr>
        <p:spPr bwMode="auto">
          <a:xfrm>
            <a:off x="684778" y="3141134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9" name="Oval 8"/>
          <p:cNvSpPr/>
          <p:nvPr/>
        </p:nvSpPr>
        <p:spPr bwMode="auto">
          <a:xfrm>
            <a:off x="1928317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11" name="Straight Arrow Connector 10"/>
          <p:cNvCxnSpPr>
            <a:stCxn id="8" idx="6"/>
            <a:endCxn id="9" idx="2"/>
          </p:cNvCxnSpPr>
          <p:nvPr/>
        </p:nvCxnSpPr>
        <p:spPr bwMode="auto">
          <a:xfrm>
            <a:off x="970529" y="3284010"/>
            <a:ext cx="957788" cy="58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97581" y="3598816"/>
            <a:ext cx="18668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Both STAs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same AP.</a:t>
            </a:r>
          </a:p>
        </p:txBody>
      </p:sp>
      <p:sp>
        <p:nvSpPr>
          <p:cNvPr id="15" name="Isosceles Triangle 14"/>
          <p:cNvSpPr/>
          <p:nvPr/>
        </p:nvSpPr>
        <p:spPr bwMode="auto">
          <a:xfrm>
            <a:off x="4324995" y="2512484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6" name="Oval 15"/>
          <p:cNvSpPr/>
          <p:nvPr/>
        </p:nvSpPr>
        <p:spPr bwMode="auto">
          <a:xfrm>
            <a:off x="4153545" y="4016334"/>
            <a:ext cx="285750" cy="28575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7" name="Oval 16"/>
          <p:cNvSpPr/>
          <p:nvPr/>
        </p:nvSpPr>
        <p:spPr bwMode="auto">
          <a:xfrm>
            <a:off x="4841555" y="3199987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23" name="Straight Arrow Connector 22"/>
          <p:cNvCxnSpPr>
            <a:stCxn id="16" idx="7"/>
            <a:endCxn id="17" idx="3"/>
          </p:cNvCxnSpPr>
          <p:nvPr/>
        </p:nvCxnSpPr>
        <p:spPr bwMode="auto">
          <a:xfrm flipV="1">
            <a:off x="4397448" y="3443891"/>
            <a:ext cx="485954" cy="614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599588" y="4278744"/>
            <a:ext cx="2192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Only one STA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 the Triggering AP. </a:t>
            </a:r>
          </a:p>
        </p:txBody>
      </p:sp>
      <p:sp>
        <p:nvSpPr>
          <p:cNvPr id="35" name="Isosceles Triangle 34"/>
          <p:cNvSpPr/>
          <p:nvPr/>
        </p:nvSpPr>
        <p:spPr bwMode="auto">
          <a:xfrm>
            <a:off x="2244479" y="5110729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6" name="Oval 35"/>
          <p:cNvSpPr/>
          <p:nvPr/>
        </p:nvSpPr>
        <p:spPr bwMode="auto">
          <a:xfrm>
            <a:off x="3602302" y="5225029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7" name="TextBox 36"/>
          <p:cNvSpPr txBox="1"/>
          <p:nvPr/>
        </p:nvSpPr>
        <p:spPr>
          <a:xfrm>
            <a:off x="3898569" y="5217863"/>
            <a:ext cx="13179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Non-AP STA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80783" y="5160713"/>
            <a:ext cx="5218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AP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010135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73563" y="2032836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358245" y="3278148"/>
            <a:ext cx="54053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</a:t>
            </a:r>
            <a:r>
              <a:rPr lang="en-US" sz="1050" dirty="0"/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529584" y="3853180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211377" y="3217774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6558" y="3308381"/>
            <a:ext cx="50687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  <a:r>
              <a:rPr lang="en-US" sz="1050" dirty="0"/>
              <a:t> 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D01F97C8-563D-42D5-A820-7D835C03FD64}"/>
              </a:ext>
            </a:extLst>
          </p:cNvPr>
          <p:cNvSpPr/>
          <p:nvPr/>
        </p:nvSpPr>
        <p:spPr bwMode="auto">
          <a:xfrm>
            <a:off x="7144626" y="2572858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34FF3B4-91AA-41EF-805C-D35F84DCE2E3}"/>
              </a:ext>
            </a:extLst>
          </p:cNvPr>
          <p:cNvSpPr/>
          <p:nvPr/>
        </p:nvSpPr>
        <p:spPr bwMode="auto">
          <a:xfrm>
            <a:off x="6973176" y="4076708"/>
            <a:ext cx="285750" cy="28575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A3BE814-466B-4620-BC8C-876F7A8755F6}"/>
              </a:ext>
            </a:extLst>
          </p:cNvPr>
          <p:cNvSpPr/>
          <p:nvPr/>
        </p:nvSpPr>
        <p:spPr bwMode="auto">
          <a:xfrm>
            <a:off x="7661186" y="3260361"/>
            <a:ext cx="285750" cy="28575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5BE56C3-D936-40E0-921B-CEF03D0C4AAA}"/>
              </a:ext>
            </a:extLst>
          </p:cNvPr>
          <p:cNvCxnSpPr>
            <a:stCxn id="27" idx="7"/>
            <a:endCxn id="29" idx="3"/>
          </p:cNvCxnSpPr>
          <p:nvPr/>
        </p:nvCxnSpPr>
        <p:spPr bwMode="auto">
          <a:xfrm flipV="1">
            <a:off x="7217079" y="3504265"/>
            <a:ext cx="485954" cy="614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91B4017-8A56-4363-85F4-CBE54EC54D08}"/>
              </a:ext>
            </a:extLst>
          </p:cNvPr>
          <p:cNvSpPr txBox="1"/>
          <p:nvPr/>
        </p:nvSpPr>
        <p:spPr>
          <a:xfrm>
            <a:off x="6295748" y="4519248"/>
            <a:ext cx="27308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None of the STAs are associated 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Triggering AP. 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A8BD48-F012-4454-8905-41AA3B18A3E2}"/>
              </a:ext>
            </a:extLst>
          </p:cNvPr>
          <p:cNvSpPr txBox="1"/>
          <p:nvPr/>
        </p:nvSpPr>
        <p:spPr>
          <a:xfrm>
            <a:off x="6993194" y="209321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19B2FFC-8744-4E6E-8AB5-21EDCCBABCF9}"/>
              </a:ext>
            </a:extLst>
          </p:cNvPr>
          <p:cNvSpPr txBox="1"/>
          <p:nvPr/>
        </p:nvSpPr>
        <p:spPr>
          <a:xfrm>
            <a:off x="6349215" y="3913554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451B56-2630-4DD3-AF3C-F785D9F6A2D5}"/>
              </a:ext>
            </a:extLst>
          </p:cNvPr>
          <p:cNvSpPr txBox="1"/>
          <p:nvPr/>
        </p:nvSpPr>
        <p:spPr>
          <a:xfrm>
            <a:off x="8031008" y="3278148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259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FCA50-E499-42E6-A49C-8244C3CC7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with Multi-AP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6FC64-95FA-4420-A763-F08122858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770813" cy="1828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Both Multi-AP and AP initiated </a:t>
            </a:r>
            <a:r>
              <a:rPr lang="en-US" sz="1600" dirty="0" err="1"/>
              <a:t>DiL</a:t>
            </a:r>
            <a:r>
              <a:rPr lang="en-US" sz="1600" dirty="0"/>
              <a:t> transmission sequence are similar in the sense that a (Coordinator) AP allocates resources to another (Coordinated) AP and a STA respectively.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 Note: for </a:t>
            </a:r>
            <a:r>
              <a:rPr lang="en-US" sz="1200" dirty="0" err="1"/>
              <a:t>DiL</a:t>
            </a:r>
            <a:r>
              <a:rPr lang="en-US" sz="1200" dirty="0"/>
              <a:t> transmission, negotiation is required as the non-AP STA is not likely to be part of same Mgt domain as triggering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For standardization simplicity, the signaling of resource requests and the general procedure for triggering needs to be harmonized. </a:t>
            </a:r>
          </a:p>
          <a:p>
            <a:pPr marL="457200" lvl="1" indent="0"/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5B5E8-D2B1-4D68-8B70-337483DC80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AE878-97DA-4CE8-B02D-6695E2AB722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608970" y="6566693"/>
            <a:ext cx="3184520" cy="180975"/>
          </a:xfrm>
        </p:spPr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B19272-7F98-46B5-911B-22A1AF2CC2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69FE349-7B4A-466B-B472-BB313E03443C}"/>
              </a:ext>
            </a:extLst>
          </p:cNvPr>
          <p:cNvCxnSpPr/>
          <p:nvPr/>
        </p:nvCxnSpPr>
        <p:spPr bwMode="auto">
          <a:xfrm>
            <a:off x="974060" y="4015155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9C5AA2-6431-4D2A-9FEE-6BA8D81F9596}"/>
              </a:ext>
            </a:extLst>
          </p:cNvPr>
          <p:cNvCxnSpPr/>
          <p:nvPr/>
        </p:nvCxnSpPr>
        <p:spPr bwMode="auto">
          <a:xfrm>
            <a:off x="846080" y="4476310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74613FB-6C2B-4973-AE18-F6E4DDFA5342}"/>
              </a:ext>
            </a:extLst>
          </p:cNvPr>
          <p:cNvSpPr txBox="1"/>
          <p:nvPr/>
        </p:nvSpPr>
        <p:spPr>
          <a:xfrm>
            <a:off x="256116" y="3686349"/>
            <a:ext cx="1444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Coordinator AP 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7344E4-979E-40CF-B198-79754A64F785}"/>
              </a:ext>
            </a:extLst>
          </p:cNvPr>
          <p:cNvSpPr/>
          <p:nvPr/>
        </p:nvSpPr>
        <p:spPr bwMode="auto">
          <a:xfrm>
            <a:off x="2739803" y="3581402"/>
            <a:ext cx="704865" cy="43394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COA frame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C8127F-0F1B-4CA9-9A85-EF21C7CA8376}"/>
              </a:ext>
            </a:extLst>
          </p:cNvPr>
          <p:cNvSpPr/>
          <p:nvPr/>
        </p:nvSpPr>
        <p:spPr bwMode="auto">
          <a:xfrm>
            <a:off x="3538130" y="4167746"/>
            <a:ext cx="2234696" cy="30856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100" dirty="0"/>
              <a:t>AP 1 transmits to associated STAs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8F811D-4B80-43F6-99A9-FEEB4634BF20}"/>
              </a:ext>
            </a:extLst>
          </p:cNvPr>
          <p:cNvCxnSpPr>
            <a:cxnSpLocks/>
          </p:cNvCxnSpPr>
          <p:nvPr/>
        </p:nvCxnSpPr>
        <p:spPr bwMode="auto">
          <a:xfrm>
            <a:off x="3258226" y="4552563"/>
            <a:ext cx="41614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1A8830B-4FB4-4271-A0D2-A3AEAC514C86}"/>
              </a:ext>
            </a:extLst>
          </p:cNvPr>
          <p:cNvSpPr txBox="1"/>
          <p:nvPr/>
        </p:nvSpPr>
        <p:spPr>
          <a:xfrm>
            <a:off x="235276" y="4157690"/>
            <a:ext cx="14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Coordinated AP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C16A15-1604-48FE-9FD2-77B8DD0F60D5}"/>
              </a:ext>
            </a:extLst>
          </p:cNvPr>
          <p:cNvSpPr/>
          <p:nvPr/>
        </p:nvSpPr>
        <p:spPr bwMode="auto">
          <a:xfrm>
            <a:off x="5990079" y="4157690"/>
            <a:ext cx="1307518" cy="30856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UL frame </a:t>
            </a:r>
            <a:r>
              <a:rPr lang="en-US" sz="1100" dirty="0"/>
              <a:t>to AP1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A0A2C1-57F9-4856-9326-628358734AB2}"/>
              </a:ext>
            </a:extLst>
          </p:cNvPr>
          <p:cNvSpPr txBox="1"/>
          <p:nvPr/>
        </p:nvSpPr>
        <p:spPr>
          <a:xfrm>
            <a:off x="3396490" y="4522865"/>
            <a:ext cx="2454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Allocated resource in Multi-AP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4ADCF2F-222F-484B-92E2-198A046E6632}"/>
              </a:ext>
            </a:extLst>
          </p:cNvPr>
          <p:cNvCxnSpPr/>
          <p:nvPr/>
        </p:nvCxnSpPr>
        <p:spPr bwMode="auto">
          <a:xfrm>
            <a:off x="805992" y="5725000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5BA527-0FF9-4D3B-9B9C-B70F2F857F44}"/>
              </a:ext>
            </a:extLst>
          </p:cNvPr>
          <p:cNvCxnSpPr/>
          <p:nvPr/>
        </p:nvCxnSpPr>
        <p:spPr bwMode="auto">
          <a:xfrm>
            <a:off x="741649" y="6136427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33AC0E1-D88D-48CA-AEC6-9C03C0C2D9CE}"/>
              </a:ext>
            </a:extLst>
          </p:cNvPr>
          <p:cNvSpPr txBox="1"/>
          <p:nvPr/>
        </p:nvSpPr>
        <p:spPr>
          <a:xfrm>
            <a:off x="237686" y="5406569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B000BB8-56B6-4D8A-A171-61253B1A6098}"/>
              </a:ext>
            </a:extLst>
          </p:cNvPr>
          <p:cNvSpPr/>
          <p:nvPr/>
        </p:nvSpPr>
        <p:spPr bwMode="auto">
          <a:xfrm>
            <a:off x="2571735" y="5313575"/>
            <a:ext cx="704865" cy="41161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DiL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-A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64EA78-4EC5-4126-8AF2-E918C3A4E10F}"/>
              </a:ext>
            </a:extLst>
          </p:cNvPr>
          <p:cNvSpPr/>
          <p:nvPr/>
        </p:nvSpPr>
        <p:spPr bwMode="auto">
          <a:xfrm>
            <a:off x="3433699" y="5847363"/>
            <a:ext cx="2234696" cy="28906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100" dirty="0" err="1"/>
              <a:t>DiL</a:t>
            </a:r>
            <a:r>
              <a:rPr lang="en-US" sz="1100" dirty="0"/>
              <a:t> STA transmits to its peer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A78629D-45FF-470E-939B-EA57BC4B8171}"/>
              </a:ext>
            </a:extLst>
          </p:cNvPr>
          <p:cNvCxnSpPr>
            <a:cxnSpLocks/>
          </p:cNvCxnSpPr>
          <p:nvPr/>
        </p:nvCxnSpPr>
        <p:spPr bwMode="auto">
          <a:xfrm>
            <a:off x="3153795" y="6212680"/>
            <a:ext cx="41614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815570D-6115-4662-9617-F8E078C7BDBD}"/>
              </a:ext>
            </a:extLst>
          </p:cNvPr>
          <p:cNvSpPr txBox="1"/>
          <p:nvPr/>
        </p:nvSpPr>
        <p:spPr>
          <a:xfrm>
            <a:off x="130845" y="5817807"/>
            <a:ext cx="835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DiL</a:t>
            </a:r>
            <a:r>
              <a:rPr lang="en-US" sz="1400" dirty="0">
                <a:solidFill>
                  <a:schemeClr val="tx1"/>
                </a:solidFill>
              </a:rPr>
              <a:t> STA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F703EBD-31F2-4AC6-83C9-997AFF8C87FF}"/>
              </a:ext>
            </a:extLst>
          </p:cNvPr>
          <p:cNvSpPr/>
          <p:nvPr/>
        </p:nvSpPr>
        <p:spPr bwMode="auto">
          <a:xfrm>
            <a:off x="5885648" y="5847363"/>
            <a:ext cx="1307518" cy="27900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100" dirty="0"/>
              <a:t>F</a:t>
            </a: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rame </a:t>
            </a:r>
            <a:r>
              <a:rPr lang="en-US" sz="1100" dirty="0"/>
              <a:t>to </a:t>
            </a:r>
            <a:r>
              <a:rPr lang="en-US" sz="1100" dirty="0" err="1"/>
              <a:t>DiL</a:t>
            </a:r>
            <a:r>
              <a:rPr lang="en-US" sz="1100" dirty="0"/>
              <a:t> STA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D33850-19D2-4B9D-A5C6-FCA2EB6768C1}"/>
              </a:ext>
            </a:extLst>
          </p:cNvPr>
          <p:cNvSpPr txBox="1"/>
          <p:nvPr/>
        </p:nvSpPr>
        <p:spPr>
          <a:xfrm>
            <a:off x="3292059" y="6182982"/>
            <a:ext cx="2598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Allocated resource in Direct Link</a:t>
            </a:r>
          </a:p>
        </p:txBody>
      </p:sp>
    </p:spTree>
    <p:extLst>
      <p:ext uri="{BB962C8B-B14F-4D97-AF65-F5344CB8AC3E}">
        <p14:creationId xmlns:p14="http://schemas.microsoft.com/office/powerpoint/2010/main" val="314385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needs to be defined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34" y="1676400"/>
            <a:ext cx="823198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 Link Service Discovery and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Discovery of EHT TB Direct Link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Direct Link setup between AP and non-AP STAs (associated or non-associated).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Data transmission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Specify signaling inside </a:t>
            </a:r>
            <a:r>
              <a:rPr lang="en-US" dirty="0" err="1"/>
              <a:t>DiL</a:t>
            </a:r>
            <a:r>
              <a:rPr lang="en-US" dirty="0"/>
              <a:t>-A and behavior of STAs participating in the Direct Link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Ways for DLS STA to report resource allocation request to AP.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Incl. both periodic and aperiodic allocations (e.g., airtime request).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Cascaded Direct Link transmission: DLS STA may solicit transmission from DLP STA for bidirectional traffic within allocated time.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 use-case: VR to console communication [2]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Dibakar Das,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331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1149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only initiates recovery if not detected transmission within SIFS from the </a:t>
            </a:r>
            <a:r>
              <a:rPr lang="en-US" sz="1800" dirty="0" err="1"/>
              <a:t>DiL</a:t>
            </a:r>
            <a:r>
              <a:rPr lang="en-US" sz="1800" dirty="0"/>
              <a:t>-A frame.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Otherwise, AP does not regain control of TXOP until either the end of the allocated time to the DLS STA or receipt of a frame from that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TBD signaling.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18837" y="5276950"/>
            <a:ext cx="837276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18837" y="5962750"/>
            <a:ext cx="8144163" cy="60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673420" y="6458151"/>
            <a:ext cx="80895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1066800" y="4899194"/>
            <a:ext cx="990600" cy="3777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DiL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-A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frame to  DLS STA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362200" y="5583982"/>
            <a:ext cx="990600" cy="37775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to DLP STA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730063" y="6080395"/>
            <a:ext cx="990600" cy="37775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 + Data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to DLS STA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5853" y="486987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5321" y="5509238"/>
            <a:ext cx="992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DLS STA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1876" y="6203190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DLP STA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036373" y="4613789"/>
            <a:ext cx="7650427" cy="323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760295" y="4587745"/>
            <a:ext cx="71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TXOP</a:t>
            </a:r>
          </a:p>
        </p:txBody>
      </p:sp>
      <p:cxnSp>
        <p:nvCxnSpPr>
          <p:cNvPr id="18" name="Straight Arrow Connector 17"/>
          <p:cNvCxnSpPr>
            <a:stCxn id="10" idx="3"/>
          </p:cNvCxnSpPr>
          <p:nvPr/>
        </p:nvCxnSpPr>
        <p:spPr bwMode="auto">
          <a:xfrm>
            <a:off x="2057400" y="5088072"/>
            <a:ext cx="38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1998856" y="5077296"/>
            <a:ext cx="439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3349063" y="5768554"/>
            <a:ext cx="38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>
          <a:xfrm>
            <a:off x="3290519" y="5757778"/>
            <a:ext cx="439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130821" y="5576364"/>
            <a:ext cx="990600" cy="3777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Trigger P2P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End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4750059" y="5754946"/>
            <a:ext cx="38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4754245" y="5693205"/>
            <a:ext cx="439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387306" y="4740694"/>
            <a:ext cx="990600" cy="51679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Frame </a:t>
            </a:r>
            <a:r>
              <a:rPr kumimoji="0" lang="en-US" sz="10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to  another STA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6006306" y="5100254"/>
            <a:ext cx="38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5947762" y="5089478"/>
            <a:ext cx="439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A25F5FA-9BDA-43EE-8262-E6B935604E67}"/>
              </a:ext>
            </a:extLst>
          </p:cNvPr>
          <p:cNvSpPr txBox="1"/>
          <p:nvPr/>
        </p:nvSpPr>
        <p:spPr>
          <a:xfrm>
            <a:off x="4390064" y="543904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60069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challenges with Triggered P2P operation.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93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16702</TotalTime>
  <Words>1056</Words>
  <Application>Microsoft Office PowerPoint</Application>
  <PresentationFormat>On-screen Show (4:3)</PresentationFormat>
  <Paragraphs>202</Paragraphs>
  <Slides>14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 Triggered P2P</vt:lpstr>
      <vt:lpstr>Abstract</vt:lpstr>
      <vt:lpstr>Introduction </vt:lpstr>
      <vt:lpstr>Trigger based DiL sequence benefits</vt:lpstr>
      <vt:lpstr>Possible Topologies</vt:lpstr>
      <vt:lpstr>Relationship with Multi-AP techniques</vt:lpstr>
      <vt:lpstr>What needs to be defined ?</vt:lpstr>
      <vt:lpstr>Error Recovery</vt:lpstr>
      <vt:lpstr>Summary</vt:lpstr>
      <vt:lpstr>References</vt:lpstr>
      <vt:lpstr>Straw Poll 1</vt:lpstr>
      <vt:lpstr>Backup slides</vt:lpstr>
      <vt:lpstr>Motivation</vt:lpstr>
      <vt:lpstr>Pre-data phase negotiation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>CTPClassification=CTP_NT</cp:keywords>
  <cp:lastModifiedBy>Das, Dibakar</cp:lastModifiedBy>
  <cp:revision>164</cp:revision>
  <cp:lastPrinted>1601-01-01T00:00:00Z</cp:lastPrinted>
  <dcterms:created xsi:type="dcterms:W3CDTF">2019-08-23T19:13:53Z</dcterms:created>
  <dcterms:modified xsi:type="dcterms:W3CDTF">2020-01-13T17:32:11Z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1060485e-187d-4252-b7ac-fb28ae538b35</vt:lpwstr>
  </property>
  <property fmtid="{D5CDD505-2E9C-101B-9397-08002B2CF9AE}" pid="3" name="CTP_TimeStamp">
    <vt:lpwstr>2020-01-13 17:32:11Z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