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88" r:id="rId4"/>
    <p:sldId id="283" r:id="rId5"/>
    <p:sldId id="287" r:id="rId6"/>
    <p:sldId id="294" r:id="rId7"/>
    <p:sldId id="292" r:id="rId8"/>
    <p:sldId id="293" r:id="rId9"/>
    <p:sldId id="273" r:id="rId10"/>
    <p:sldId id="295" r:id="rId11"/>
    <p:sldId id="289" r:id="rId12"/>
    <p:sldId id="29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4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80" autoAdjust="0"/>
  </p:normalViewPr>
  <p:slideViewPr>
    <p:cSldViewPr>
      <p:cViewPr varScale="1">
        <p:scale>
          <a:sx n="56" d="100"/>
          <a:sy n="56" d="100"/>
        </p:scale>
        <p:origin x="1604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Discovery of EHT TDL capability: </a:t>
            </a:r>
          </a:p>
          <a:p>
            <a:r>
              <a:rPr lang="en-US" dirty="0"/>
              <a:t>  1. Inform AP that TD peer STA wants to do P2p</a:t>
            </a:r>
          </a:p>
          <a:p>
            <a:r>
              <a:rPr lang="en-US" dirty="0"/>
              <a:t>  2. Between the two P2P STAs they can use a new setup or TDLS or some proprietary setup (e.g., NAN).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In general, multiple STAs can be triggered in the same TXOP.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Either </a:t>
            </a:r>
            <a:r>
              <a:rPr lang="en-US" sz="1200" dirty="0" err="1"/>
              <a:t>QoS</a:t>
            </a:r>
            <a:r>
              <a:rPr lang="en-US" sz="1200" dirty="0"/>
              <a:t>-NULL/</a:t>
            </a:r>
            <a:r>
              <a:rPr lang="en-US" sz="1200" dirty="0" err="1"/>
              <a:t>Mgt</a:t>
            </a:r>
            <a:r>
              <a:rPr lang="en-US" sz="1200" dirty="0"/>
              <a:t> frame with No Ack for associated STAs and Ctrl frame for unassociated STAs.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Special A-Ctrl field in frame </a:t>
            </a:r>
            <a:r>
              <a:rPr lang="en-US" sz="1200" dirty="0" err="1"/>
              <a:t>txmitted</a:t>
            </a:r>
            <a:r>
              <a:rPr lang="en-US" sz="1200" dirty="0"/>
              <a:t> by scheduling AP to signal time allotted to the triggered P2P STA.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Special A-Ctrl field in frame </a:t>
            </a:r>
            <a:r>
              <a:rPr lang="en-US" sz="1200" dirty="0" err="1"/>
              <a:t>txmitted</a:t>
            </a:r>
            <a:r>
              <a:rPr lang="en-US" sz="1200" dirty="0"/>
              <a:t> by triggered P2P STA to signal time allotted to the peer P2P STA.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TBD: how to handle RTS-CTS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80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Triggered P2P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48223"/>
              </p:ext>
            </p:extLst>
          </p:nvPr>
        </p:nvGraphicFramePr>
        <p:xfrm>
          <a:off x="501650" y="2279650"/>
          <a:ext cx="81692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279650"/>
                        <a:ext cx="81692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11-18-1481-01-0eht-</a:t>
            </a:r>
            <a:r>
              <a:rPr lang="en-US" dirty="0"/>
              <a:t>technology-for-EHT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11-18-2009-06-0rta-rta-report-draft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Pre-data phase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requests an AP to be scheduled for periodic or aperiodic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periodic operation, a version of TWT can be negotiated.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aperiodic operation,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Associated STA can use a </a:t>
            </a:r>
            <a:r>
              <a:rPr lang="en-US" dirty="0" err="1"/>
              <a:t>QoS</a:t>
            </a:r>
            <a:r>
              <a:rPr lang="en-US" dirty="0"/>
              <a:t> Data/Null frame with special signaling in A-Ctrl field containing requested duration of service.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Unassociated STAs can use a </a:t>
            </a:r>
            <a:r>
              <a:rPr lang="en-US" dirty="0" err="1"/>
              <a:t>Mgt</a:t>
            </a:r>
            <a:r>
              <a:rPr lang="en-US" dirty="0"/>
              <a:t> frame containing above signaling.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Multi-AP: An STA can setup a schedule with multiple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Unicast frame in a Multi-AP 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 frame for APs that are not part of same Multi-AP set.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77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Challenges with Direct Link transmission.</a:t>
            </a:r>
          </a:p>
          <a:p>
            <a:pPr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Using RDP to enable Direct Link transmission.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96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7181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Peer STA may not be associated to the same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However, EDCA based Direct Link transmission causes high interference within BSS =&gt; need for AP to trigger such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transmits a Direct Link Announcement (</a:t>
            </a:r>
            <a:r>
              <a:rPr lang="en-US" sz="1800" dirty="0" err="1"/>
              <a:t>DiL</a:t>
            </a:r>
            <a:r>
              <a:rPr lang="en-US" sz="1800" dirty="0"/>
              <a:t>-A) frame with TBD format that triggers Direct Link transmission from one or more STAs.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Dibakar Das, Intel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7514" y="655513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06387" y="5071682"/>
            <a:ext cx="6465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537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2978140" y="2621000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2251161" y="3249650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3494700" y="330850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2536912" y="3392526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63964" y="370733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6781800" y="2541046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6610350" y="4044896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298360" y="322854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6854253" y="3472453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056393" y="4307306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0783" y="211865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0368" y="2061398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4628" y="3386664"/>
            <a:ext cx="540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</a:t>
            </a:r>
            <a:r>
              <a:rPr lang="en-US" sz="1050" dirty="0"/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86389" y="388174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8182" y="3246336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2941" y="3416897"/>
            <a:ext cx="5068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  <a:r>
              <a:rPr lang="en-US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80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needs to be defined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34" y="1676400"/>
            <a:ext cx="823198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Link Service Discovery and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EHT TB Direct Link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TB Direct Link setup between AP and non-AP STAs (associated or non-associated).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Data transmission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Specify signaling inside </a:t>
            </a:r>
            <a:r>
              <a:rPr lang="en-US" dirty="0" err="1"/>
              <a:t>DiL</a:t>
            </a:r>
            <a:r>
              <a:rPr lang="en-US" dirty="0"/>
              <a:t>-A and behavior of STAs participating in the Direct Link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Ways for DLS STA to report resource allocation request to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Incl. both periodic and aperiodic allocations (e.g., airtime request).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Cascaded Direct Link transmission: DLS STA may solicit transmission from DLP STA for bidirectional traffic within allocated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 use-case: VR to console communication [2]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3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RDP for </a:t>
            </a:r>
            <a:r>
              <a:rPr lang="en-US" dirty="0" err="1"/>
              <a:t>DiL</a:t>
            </a:r>
            <a:r>
              <a:rPr lang="en-US" dirty="0"/>
              <a:t>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7184"/>
            <a:ext cx="8789305" cy="2667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DL transmission requirements similar to RDP which also grants TXOP to a STA that is not TXOP initiator.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Issues in extending RDP for Triggered DL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RD responder needs to at least transmit to the TXOP initiator in each PPDU.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“During an RD response burst any PPDU transmitted by an RD responder shall contain at least one MPDU with an Address 1 field that matches the MAC address of the RD initiator”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What is the Duration/ID field and NAV setting for each topology in slide 4 ?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200" dirty="0"/>
              <a:t>Solution: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Allow DLS STA to transmit to DLP STA in a PPDU that does not contain any frame to the TXOP initiator.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The exact rules to achieve this behavior is TBD.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Duration/ID field contains the remaining TXOP when transmitted by the AP.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32283" y="647956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685800" y="5332988"/>
            <a:ext cx="7770813" cy="1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96912" y="5867400"/>
            <a:ext cx="7845426" cy="81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96912" y="6466944"/>
            <a:ext cx="8066088" cy="84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144875" y="4803844"/>
            <a:ext cx="1588260" cy="5291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-A 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 to </a:t>
            </a:r>
            <a:r>
              <a:rPr lang="en-US" sz="1000" dirty="0"/>
              <a:t>DLS 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(Duration = Rem TXOP, allocated time = T)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99352" y="5380808"/>
            <a:ext cx="1471068" cy="49474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DLP STA (Duration = Rem allocated time)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51420" y="5935664"/>
            <a:ext cx="1380078" cy="53128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+ 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DLS STA (Duration =</a:t>
            </a:r>
            <a:r>
              <a:rPr lang="en-US" sz="1000" dirty="0"/>
              <a:t> Rem allocated time)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396" y="494615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396" y="5413888"/>
            <a:ext cx="992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DLS STA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951" y="6107840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DLP STA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144875" y="4713146"/>
            <a:ext cx="7770525" cy="107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935575" y="4644795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733135" y="5078104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2703863" y="5040972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70420" y="5699567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4541148" y="5507740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336307" y="6149378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6307035" y="5957551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 bwMode="auto">
          <a:xfrm>
            <a:off x="2708672" y="5249334"/>
            <a:ext cx="47589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22682" y="4942430"/>
            <a:ext cx="1575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Allocated time 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4824B5-1860-4A31-A975-418882AC9E06}"/>
              </a:ext>
            </a:extLst>
          </p:cNvPr>
          <p:cNvSpPr/>
          <p:nvPr/>
        </p:nvSpPr>
        <p:spPr bwMode="auto">
          <a:xfrm>
            <a:off x="6727149" y="5368399"/>
            <a:ext cx="588051" cy="49474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249104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RDP for </a:t>
            </a:r>
            <a:r>
              <a:rPr lang="en-US" dirty="0" err="1"/>
              <a:t>DiL</a:t>
            </a:r>
            <a:r>
              <a:rPr lang="en-US" dirty="0"/>
              <a:t> transmission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305800" cy="2667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options for the Duration/ID field of frames transmitted by DLP and DLS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If both those STAs are associated to the same BSS as the triggering AP (topology 1), the Duration/ID field is set to remaining NAV duration setup by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For topology 2, the Duration/ID field of frames transmitted by those STAs signals the remaining time allotted to this STA if not in same BSS as scheduling 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10063" y="6392867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6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49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only initiates recovery if not detected transmission within SIFS from the </a:t>
            </a:r>
            <a:r>
              <a:rPr lang="en-US" sz="1800" dirty="0" err="1"/>
              <a:t>DiL</a:t>
            </a:r>
            <a:r>
              <a:rPr lang="en-US" sz="1800" dirty="0"/>
              <a:t>-A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Otherwise, AP does not regain control of TXOP until either the end of the allocated time to the DLS STA or receipt of a frame from that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TBD signaling.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18837" y="5276950"/>
            <a:ext cx="8372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18837" y="5962750"/>
            <a:ext cx="8144163" cy="60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73420" y="6458151"/>
            <a:ext cx="80895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1066800" y="4899194"/>
            <a:ext cx="990600" cy="3777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-A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frame to  DLS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62200" y="5583982"/>
            <a:ext cx="990600" cy="37775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DLP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30063" y="6080395"/>
            <a:ext cx="990600" cy="37775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+ 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DLS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853" y="486987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321" y="5509238"/>
            <a:ext cx="992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DLS STA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876" y="6203190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DLP STA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36373" y="4613789"/>
            <a:ext cx="7650427" cy="323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760295" y="4587745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 bwMode="auto">
          <a:xfrm>
            <a:off x="2057400" y="5088072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1998856" y="5077296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349063" y="5768554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3290519" y="5757778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130821" y="5576364"/>
            <a:ext cx="990600" cy="3777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Trigger P2P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End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750059" y="5754946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4754245" y="5693205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387306" y="4740694"/>
            <a:ext cx="990600" cy="5167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Frame 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  another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006306" y="5100254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947762" y="5089478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25F5FA-9BDA-43EE-8262-E6B935604E67}"/>
              </a:ext>
            </a:extLst>
          </p:cNvPr>
          <p:cNvSpPr txBox="1"/>
          <p:nvPr/>
        </p:nvSpPr>
        <p:spPr>
          <a:xfrm>
            <a:off x="4390064" y="54390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006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extensions to baseline RDP to enable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Future topics of discussion: AP triggering unassociated STAs.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7705</TotalTime>
  <Words>1178</Words>
  <Application>Microsoft Office PowerPoint</Application>
  <PresentationFormat>On-screen Show (4:3)</PresentationFormat>
  <Paragraphs>198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 Triggered P2P Follow-up</vt:lpstr>
      <vt:lpstr>Abstract</vt:lpstr>
      <vt:lpstr>Introduction </vt:lpstr>
      <vt:lpstr>Possible Topologies</vt:lpstr>
      <vt:lpstr>What needs to be defined ?</vt:lpstr>
      <vt:lpstr>Extending RDP for DiL transmission</vt:lpstr>
      <vt:lpstr>Extending RDP for DiL transmission (contd.)</vt:lpstr>
      <vt:lpstr>Error Recovery</vt:lpstr>
      <vt:lpstr>Summary</vt:lpstr>
      <vt:lpstr>References</vt:lpstr>
      <vt:lpstr>Motivation</vt:lpstr>
      <vt:lpstr>Pre-data phase negotiation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116</cp:revision>
  <cp:lastPrinted>1601-01-01T00:00:00Z</cp:lastPrinted>
  <dcterms:created xsi:type="dcterms:W3CDTF">2019-08-23T19:13:53Z</dcterms:created>
  <dcterms:modified xsi:type="dcterms:W3CDTF">2019-11-11T02:44:45Z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0f8f6f6e-4f2a-4484-b3c8-b92aa437cee0</vt:lpwstr>
  </property>
  <property fmtid="{D5CDD505-2E9C-101B-9397-08002B2CF9AE}" pid="3" name="CTP_TimeStamp">
    <vt:lpwstr>2019-11-11 02:44:45Z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