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8"/>
  </p:notesMasterIdLst>
  <p:handoutMasterIdLst>
    <p:handoutMasterId r:id="rId9"/>
  </p:handoutMasterIdLst>
  <p:sldIdLst>
    <p:sldId id="269" r:id="rId2"/>
    <p:sldId id="270" r:id="rId3"/>
    <p:sldId id="271" r:id="rId4"/>
    <p:sldId id="272" r:id="rId5"/>
    <p:sldId id="273" r:id="rId6"/>
    <p:sldId id="274" r:id="rId7"/>
  </p:sldIdLst>
  <p:sldSz cx="12192000" cy="6858000"/>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856461-2BE5-3F4B-B330-2CA7EBB47216}" v="60" dt="2019-09-17T03:19:35.6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97" autoAdjust="0"/>
    <p:restoredTop sz="94041" autoAdjust="0"/>
  </p:normalViewPr>
  <p:slideViewPr>
    <p:cSldViewPr>
      <p:cViewPr varScale="1">
        <p:scale>
          <a:sx n="112" d="100"/>
          <a:sy n="112" d="100"/>
        </p:scale>
        <p:origin x="784" y="19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yam Torab" userId="6d734512828dc1d7" providerId="LiveId" clId="{C9856461-2BE5-3F4B-B330-2CA7EBB47216}"/>
    <pc:docChg chg="undo custSel addSld delSld modSld modMainMaster">
      <pc:chgData name="Payam Torab" userId="6d734512828dc1d7" providerId="LiveId" clId="{C9856461-2BE5-3F4B-B330-2CA7EBB47216}" dt="2019-09-17T03:24:28.926" v="2118" actId="20577"/>
      <pc:docMkLst>
        <pc:docMk/>
      </pc:docMkLst>
      <pc:sldChg chg="addSp delSp modSp">
        <pc:chgData name="Payam Torab" userId="6d734512828dc1d7" providerId="LiveId" clId="{C9856461-2BE5-3F4B-B330-2CA7EBB47216}" dt="2019-09-17T03:24:28.926" v="2118" actId="20577"/>
        <pc:sldMkLst>
          <pc:docMk/>
          <pc:sldMk cId="0" sldId="269"/>
        </pc:sldMkLst>
        <pc:spChg chg="add del mod">
          <ac:chgData name="Payam Torab" userId="6d734512828dc1d7" providerId="LiveId" clId="{C9856461-2BE5-3F4B-B330-2CA7EBB47216}" dt="2019-09-17T03:13:27.426" v="1946"/>
          <ac:spMkLst>
            <pc:docMk/>
            <pc:sldMk cId="0" sldId="269"/>
            <ac:spMk id="2" creationId="{24F84BE5-0A96-7446-BAD3-2C4367C97501}"/>
          </ac:spMkLst>
        </pc:spChg>
        <pc:spChg chg="add del mod">
          <ac:chgData name="Payam Torab" userId="6d734512828dc1d7" providerId="LiveId" clId="{C9856461-2BE5-3F4B-B330-2CA7EBB47216}" dt="2019-09-16T07:15:13.126" v="2"/>
          <ac:spMkLst>
            <pc:docMk/>
            <pc:sldMk cId="0" sldId="269"/>
            <ac:spMk id="2" creationId="{8AF082C7-03A8-C24C-8ABA-0C4B961219AA}"/>
          </ac:spMkLst>
        </pc:spChg>
        <pc:spChg chg="add del mod">
          <ac:chgData name="Payam Torab" userId="6d734512828dc1d7" providerId="LiveId" clId="{C9856461-2BE5-3F4B-B330-2CA7EBB47216}" dt="2019-09-17T02:12:51.773" v="102"/>
          <ac:spMkLst>
            <pc:docMk/>
            <pc:sldMk cId="0" sldId="269"/>
            <ac:spMk id="5" creationId="{C5D4FD53-8CCE-384A-A260-53FD145DA998}"/>
          </ac:spMkLst>
        </pc:spChg>
        <pc:spChg chg="mod">
          <ac:chgData name="Payam Torab" userId="6d734512828dc1d7" providerId="LiveId" clId="{C9856461-2BE5-3F4B-B330-2CA7EBB47216}" dt="2019-09-16T07:17:48.705" v="90" actId="20577"/>
          <ac:spMkLst>
            <pc:docMk/>
            <pc:sldMk cId="0" sldId="269"/>
            <ac:spMk id="2053" creationId="{00000000-0000-0000-0000-000000000000}"/>
          </ac:spMkLst>
        </pc:spChg>
        <pc:spChg chg="mod">
          <ac:chgData name="Payam Torab" userId="6d734512828dc1d7" providerId="LiveId" clId="{C9856461-2BE5-3F4B-B330-2CA7EBB47216}" dt="2019-09-16T07:18:04.012" v="92" actId="20577"/>
          <ac:spMkLst>
            <pc:docMk/>
            <pc:sldMk cId="0" sldId="269"/>
            <ac:spMk id="2054" creationId="{00000000-0000-0000-0000-000000000000}"/>
          </ac:spMkLst>
        </pc:spChg>
        <pc:spChg chg="del">
          <ac:chgData name="Payam Torab" userId="6d734512828dc1d7" providerId="LiveId" clId="{C9856461-2BE5-3F4B-B330-2CA7EBB47216}" dt="2019-09-17T03:19:46.391" v="2084" actId="478"/>
          <ac:spMkLst>
            <pc:docMk/>
            <pc:sldMk cId="0" sldId="269"/>
            <ac:spMk id="3076" creationId="{00000000-0000-0000-0000-000000000000}"/>
          </ac:spMkLst>
        </pc:spChg>
        <pc:graphicFrameChg chg="add del">
          <ac:chgData name="Payam Torab" userId="6d734512828dc1d7" providerId="LiveId" clId="{C9856461-2BE5-3F4B-B330-2CA7EBB47216}" dt="2019-09-16T07:45:06.494" v="98"/>
          <ac:graphicFrameMkLst>
            <pc:docMk/>
            <pc:sldMk cId="0" sldId="269"/>
            <ac:graphicFrameMk id="3" creationId="{C78A7FFB-A3B9-454B-A59C-5F75C31C9E29}"/>
          </ac:graphicFrameMkLst>
        </pc:graphicFrameChg>
        <pc:graphicFrameChg chg="add del mod modGraphic">
          <ac:chgData name="Payam Torab" userId="6d734512828dc1d7" providerId="LiveId" clId="{C9856461-2BE5-3F4B-B330-2CA7EBB47216}" dt="2019-09-17T03:24:28.926" v="2118" actId="20577"/>
          <ac:graphicFrameMkLst>
            <pc:docMk/>
            <pc:sldMk cId="0" sldId="269"/>
            <ac:graphicFrameMk id="4" creationId="{C35E83E5-0E31-4C4F-93CC-4412FDBE8F96}"/>
          </ac:graphicFrameMkLst>
        </pc:graphicFrameChg>
        <pc:graphicFrameChg chg="del mod">
          <ac:chgData name="Payam Torab" userId="6d734512828dc1d7" providerId="LiveId" clId="{C9856461-2BE5-3F4B-B330-2CA7EBB47216}" dt="2019-09-16T07:44:54.576" v="96" actId="478"/>
          <ac:graphicFrameMkLst>
            <pc:docMk/>
            <pc:sldMk cId="0" sldId="269"/>
            <ac:graphicFrameMk id="2055" creationId="{00000000-0000-0000-0000-000000000000}"/>
          </ac:graphicFrameMkLst>
        </pc:graphicFrameChg>
      </pc:sldChg>
      <pc:sldChg chg="addSp delSp modSp add">
        <pc:chgData name="Payam Torab" userId="6d734512828dc1d7" providerId="LiveId" clId="{C9856461-2BE5-3F4B-B330-2CA7EBB47216}" dt="2019-09-17T03:19:57.589" v="2094" actId="20577"/>
        <pc:sldMkLst>
          <pc:docMk/>
          <pc:sldMk cId="1157851163" sldId="270"/>
        </pc:sldMkLst>
        <pc:spChg chg="del">
          <ac:chgData name="Payam Torab" userId="6d734512828dc1d7" providerId="LiveId" clId="{C9856461-2BE5-3F4B-B330-2CA7EBB47216}" dt="2019-09-17T02:13:11.732" v="153" actId="478"/>
          <ac:spMkLst>
            <pc:docMk/>
            <pc:sldMk cId="1157851163" sldId="270"/>
            <ac:spMk id="2" creationId="{6BE2EC8A-63C8-3B4E-9979-A35DC917947F}"/>
          </ac:spMkLst>
        </pc:spChg>
        <pc:spChg chg="mod">
          <ac:chgData name="Payam Torab" userId="6d734512828dc1d7" providerId="LiveId" clId="{C9856461-2BE5-3F4B-B330-2CA7EBB47216}" dt="2019-09-17T03:19:57.589" v="2094" actId="20577"/>
          <ac:spMkLst>
            <pc:docMk/>
            <pc:sldMk cId="1157851163" sldId="270"/>
            <ac:spMk id="3" creationId="{4C62EFC5-2D83-B84D-9931-5AB8B060EBEC}"/>
          </ac:spMkLst>
        </pc:spChg>
        <pc:spChg chg="add mod">
          <ac:chgData name="Payam Torab" userId="6d734512828dc1d7" providerId="LiveId" clId="{C9856461-2BE5-3F4B-B330-2CA7EBB47216}" dt="2019-09-17T02:44:07.605" v="933" actId="20577"/>
          <ac:spMkLst>
            <pc:docMk/>
            <pc:sldMk cId="1157851163" sldId="270"/>
            <ac:spMk id="8" creationId="{098EF3CE-8FF9-634C-AF91-ED308F946BC6}"/>
          </ac:spMkLst>
        </pc:spChg>
        <pc:spChg chg="add del mod">
          <ac:chgData name="Payam Torab" userId="6d734512828dc1d7" providerId="LiveId" clId="{C9856461-2BE5-3F4B-B330-2CA7EBB47216}" dt="2019-09-17T02:17:28.838" v="194"/>
          <ac:spMkLst>
            <pc:docMk/>
            <pc:sldMk cId="1157851163" sldId="270"/>
            <ac:spMk id="10" creationId="{3DAEFE6A-D4D6-4A4C-958F-AB8F370E9AC8}"/>
          </ac:spMkLst>
        </pc:spChg>
        <pc:spChg chg="add del mod">
          <ac:chgData name="Payam Torab" userId="6d734512828dc1d7" providerId="LiveId" clId="{C9856461-2BE5-3F4B-B330-2CA7EBB47216}" dt="2019-09-17T02:17:28.838" v="194"/>
          <ac:spMkLst>
            <pc:docMk/>
            <pc:sldMk cId="1157851163" sldId="270"/>
            <ac:spMk id="11" creationId="{D3735E74-21E1-4747-B192-AEE94AA4464D}"/>
          </ac:spMkLst>
        </pc:spChg>
        <pc:spChg chg="add del mod">
          <ac:chgData name="Payam Torab" userId="6d734512828dc1d7" providerId="LiveId" clId="{C9856461-2BE5-3F4B-B330-2CA7EBB47216}" dt="2019-09-17T02:17:28.838" v="194"/>
          <ac:spMkLst>
            <pc:docMk/>
            <pc:sldMk cId="1157851163" sldId="270"/>
            <ac:spMk id="12" creationId="{1ECDBC3B-4DA6-444B-8FB5-AF64A6FE3A7C}"/>
          </ac:spMkLst>
        </pc:spChg>
        <pc:spChg chg="add del mod">
          <ac:chgData name="Payam Torab" userId="6d734512828dc1d7" providerId="LiveId" clId="{C9856461-2BE5-3F4B-B330-2CA7EBB47216}" dt="2019-09-17T02:17:28.838" v="194"/>
          <ac:spMkLst>
            <pc:docMk/>
            <pc:sldMk cId="1157851163" sldId="270"/>
            <ac:spMk id="13" creationId="{9D5B8C01-57FB-EC4D-A5B9-95223CD94770}"/>
          </ac:spMkLst>
        </pc:spChg>
        <pc:spChg chg="add del mod">
          <ac:chgData name="Payam Torab" userId="6d734512828dc1d7" providerId="LiveId" clId="{C9856461-2BE5-3F4B-B330-2CA7EBB47216}" dt="2019-09-17T02:17:28.838" v="194"/>
          <ac:spMkLst>
            <pc:docMk/>
            <pc:sldMk cId="1157851163" sldId="270"/>
            <ac:spMk id="14" creationId="{0A81DB45-ABFC-2941-9901-56B499719E2E}"/>
          </ac:spMkLst>
        </pc:spChg>
        <pc:graphicFrameChg chg="add del mod">
          <ac:chgData name="Payam Torab" userId="6d734512828dc1d7" providerId="LiveId" clId="{C9856461-2BE5-3F4B-B330-2CA7EBB47216}" dt="2019-09-17T02:13:58.241" v="158" actId="478"/>
          <ac:graphicFrameMkLst>
            <pc:docMk/>
            <pc:sldMk cId="1157851163" sldId="270"/>
            <ac:graphicFrameMk id="7" creationId="{0B474E8A-A8EC-9945-B7BD-9B664DD881E4}"/>
          </ac:graphicFrameMkLst>
        </pc:graphicFrameChg>
        <pc:graphicFrameChg chg="add del">
          <ac:chgData name="Payam Torab" userId="6d734512828dc1d7" providerId="LiveId" clId="{C9856461-2BE5-3F4B-B330-2CA7EBB47216}" dt="2019-09-17T02:14:22.505" v="170"/>
          <ac:graphicFrameMkLst>
            <pc:docMk/>
            <pc:sldMk cId="1157851163" sldId="270"/>
            <ac:graphicFrameMk id="9" creationId="{69104A15-4751-584D-AE7E-C127A7C4553B}"/>
          </ac:graphicFrameMkLst>
        </pc:graphicFrameChg>
      </pc:sldChg>
      <pc:sldChg chg="addSp delSp modSp add">
        <pc:chgData name="Payam Torab" userId="6d734512828dc1d7" providerId="LiveId" clId="{C9856461-2BE5-3F4B-B330-2CA7EBB47216}" dt="2019-09-17T02:41:21.456" v="665"/>
        <pc:sldMkLst>
          <pc:docMk/>
          <pc:sldMk cId="2972261718" sldId="271"/>
        </pc:sldMkLst>
        <pc:spChg chg="mod">
          <ac:chgData name="Payam Torab" userId="6d734512828dc1d7" providerId="LiveId" clId="{C9856461-2BE5-3F4B-B330-2CA7EBB47216}" dt="2019-09-17T02:41:10.445" v="663" actId="20577"/>
          <ac:spMkLst>
            <pc:docMk/>
            <pc:sldMk cId="2972261718" sldId="271"/>
            <ac:spMk id="2" creationId="{C7C89988-4472-7849-80DB-8B764149AB6A}"/>
          </ac:spMkLst>
        </pc:spChg>
        <pc:spChg chg="mod">
          <ac:chgData name="Payam Torab" userId="6d734512828dc1d7" providerId="LiveId" clId="{C9856461-2BE5-3F4B-B330-2CA7EBB47216}" dt="2019-09-17T02:19:23.489" v="221" actId="20577"/>
          <ac:spMkLst>
            <pc:docMk/>
            <pc:sldMk cId="2972261718" sldId="271"/>
            <ac:spMk id="3" creationId="{7FD0B1FD-475B-BE49-ABE8-FDE39B72A7B7}"/>
          </ac:spMkLst>
        </pc:spChg>
        <pc:spChg chg="add mod">
          <ac:chgData name="Payam Torab" userId="6d734512828dc1d7" providerId="LiveId" clId="{C9856461-2BE5-3F4B-B330-2CA7EBB47216}" dt="2019-09-17T02:40:29.897" v="620" actId="14100"/>
          <ac:spMkLst>
            <pc:docMk/>
            <pc:sldMk cId="2972261718" sldId="271"/>
            <ac:spMk id="8" creationId="{3C5CBBCD-9D8B-484F-8952-08A1DECFCE37}"/>
          </ac:spMkLst>
        </pc:spChg>
        <pc:spChg chg="add mod">
          <ac:chgData name="Payam Torab" userId="6d734512828dc1d7" providerId="LiveId" clId="{C9856461-2BE5-3F4B-B330-2CA7EBB47216}" dt="2019-09-17T02:40:51.035" v="624" actId="1076"/>
          <ac:spMkLst>
            <pc:docMk/>
            <pc:sldMk cId="2972261718" sldId="271"/>
            <ac:spMk id="11" creationId="{BC452015-686D-164F-9FCB-E58C2C412EA1}"/>
          </ac:spMkLst>
        </pc:spChg>
        <pc:spChg chg="add del">
          <ac:chgData name="Payam Torab" userId="6d734512828dc1d7" providerId="LiveId" clId="{C9856461-2BE5-3F4B-B330-2CA7EBB47216}" dt="2019-09-17T02:41:21.456" v="665"/>
          <ac:spMkLst>
            <pc:docMk/>
            <pc:sldMk cId="2972261718" sldId="271"/>
            <ac:spMk id="12" creationId="{ECAEB8A4-115B-C849-BB88-D591F8FC100A}"/>
          </ac:spMkLst>
        </pc:spChg>
        <pc:picChg chg="add mod">
          <ac:chgData name="Payam Torab" userId="6d734512828dc1d7" providerId="LiveId" clId="{C9856461-2BE5-3F4B-B330-2CA7EBB47216}" dt="2019-09-17T02:40:35.825" v="622" actId="1076"/>
          <ac:picMkLst>
            <pc:docMk/>
            <pc:sldMk cId="2972261718" sldId="271"/>
            <ac:picMk id="7" creationId="{C873FFD0-8A30-8547-A767-52E0A7FE5F13}"/>
          </ac:picMkLst>
        </pc:picChg>
        <pc:cxnChg chg="add mod">
          <ac:chgData name="Payam Torab" userId="6d734512828dc1d7" providerId="LiveId" clId="{C9856461-2BE5-3F4B-B330-2CA7EBB47216}" dt="2019-09-17T02:40:32.652" v="621" actId="1076"/>
          <ac:cxnSpMkLst>
            <pc:docMk/>
            <pc:sldMk cId="2972261718" sldId="271"/>
            <ac:cxnSpMk id="10" creationId="{1E844DA6-E5B3-674B-9634-27799AF9C416}"/>
          </ac:cxnSpMkLst>
        </pc:cxnChg>
      </pc:sldChg>
      <pc:sldChg chg="modSp add">
        <pc:chgData name="Payam Torab" userId="6d734512828dc1d7" providerId="LiveId" clId="{C9856461-2BE5-3F4B-B330-2CA7EBB47216}" dt="2019-09-17T03:20:29.842" v="2111" actId="20577"/>
        <pc:sldMkLst>
          <pc:docMk/>
          <pc:sldMk cId="4149175209" sldId="272"/>
        </pc:sldMkLst>
        <pc:spChg chg="mod">
          <ac:chgData name="Payam Torab" userId="6d734512828dc1d7" providerId="LiveId" clId="{C9856461-2BE5-3F4B-B330-2CA7EBB47216}" dt="2019-09-17T03:20:29.842" v="2111" actId="20577"/>
          <ac:spMkLst>
            <pc:docMk/>
            <pc:sldMk cId="4149175209" sldId="272"/>
            <ac:spMk id="2" creationId="{2486ADE4-48BB-E349-863C-9CDF486A8A9E}"/>
          </ac:spMkLst>
        </pc:spChg>
        <pc:spChg chg="mod">
          <ac:chgData name="Payam Torab" userId="6d734512828dc1d7" providerId="LiveId" clId="{C9856461-2BE5-3F4B-B330-2CA7EBB47216}" dt="2019-09-17T02:46:40.797" v="1039" actId="20577"/>
          <ac:spMkLst>
            <pc:docMk/>
            <pc:sldMk cId="4149175209" sldId="272"/>
            <ac:spMk id="3" creationId="{C8248240-FB67-094D-9A02-7F1ED000388E}"/>
          </ac:spMkLst>
        </pc:spChg>
      </pc:sldChg>
      <pc:sldChg chg="modSp add">
        <pc:chgData name="Payam Torab" userId="6d734512828dc1d7" providerId="LiveId" clId="{C9856461-2BE5-3F4B-B330-2CA7EBB47216}" dt="2019-09-17T03:02:13.207" v="1551" actId="20577"/>
        <pc:sldMkLst>
          <pc:docMk/>
          <pc:sldMk cId="92912590" sldId="273"/>
        </pc:sldMkLst>
        <pc:spChg chg="mod">
          <ac:chgData name="Payam Torab" userId="6d734512828dc1d7" providerId="LiveId" clId="{C9856461-2BE5-3F4B-B330-2CA7EBB47216}" dt="2019-09-17T03:02:13.207" v="1551" actId="20577"/>
          <ac:spMkLst>
            <pc:docMk/>
            <pc:sldMk cId="92912590" sldId="273"/>
            <ac:spMk id="2" creationId="{2486ADE4-48BB-E349-863C-9CDF486A8A9E}"/>
          </ac:spMkLst>
        </pc:spChg>
        <pc:spChg chg="mod">
          <ac:chgData name="Payam Torab" userId="6d734512828dc1d7" providerId="LiveId" clId="{C9856461-2BE5-3F4B-B330-2CA7EBB47216}" dt="2019-09-17T02:48:15.060" v="1057" actId="20577"/>
          <ac:spMkLst>
            <pc:docMk/>
            <pc:sldMk cId="92912590" sldId="273"/>
            <ac:spMk id="3" creationId="{C8248240-FB67-094D-9A02-7F1ED000388E}"/>
          </ac:spMkLst>
        </pc:spChg>
      </pc:sldChg>
      <pc:sldChg chg="modSp add">
        <pc:chgData name="Payam Torab" userId="6d734512828dc1d7" providerId="LiveId" clId="{C9856461-2BE5-3F4B-B330-2CA7EBB47216}" dt="2019-09-17T03:19:05.573" v="2083" actId="20577"/>
        <pc:sldMkLst>
          <pc:docMk/>
          <pc:sldMk cId="2819042854" sldId="274"/>
        </pc:sldMkLst>
        <pc:spChg chg="mod">
          <ac:chgData name="Payam Torab" userId="6d734512828dc1d7" providerId="LiveId" clId="{C9856461-2BE5-3F4B-B330-2CA7EBB47216}" dt="2019-09-17T03:19:05.573" v="2083" actId="20577"/>
          <ac:spMkLst>
            <pc:docMk/>
            <pc:sldMk cId="2819042854" sldId="274"/>
            <ac:spMk id="2" creationId="{2486ADE4-48BB-E349-863C-9CDF486A8A9E}"/>
          </ac:spMkLst>
        </pc:spChg>
        <pc:spChg chg="mod">
          <ac:chgData name="Payam Torab" userId="6d734512828dc1d7" providerId="LiveId" clId="{C9856461-2BE5-3F4B-B330-2CA7EBB47216}" dt="2019-09-17T03:01:21.091" v="1479" actId="20577"/>
          <ac:spMkLst>
            <pc:docMk/>
            <pc:sldMk cId="2819042854" sldId="274"/>
            <ac:spMk id="3" creationId="{C8248240-FB67-094D-9A02-7F1ED000388E}"/>
          </ac:spMkLst>
        </pc:spChg>
      </pc:sldChg>
      <pc:sldChg chg="del">
        <pc:chgData name="Payam Torab" userId="6d734512828dc1d7" providerId="LiveId" clId="{C9856461-2BE5-3F4B-B330-2CA7EBB47216}" dt="2019-09-17T02:12:56.766" v="103" actId="2696"/>
        <pc:sldMkLst>
          <pc:docMk/>
          <pc:sldMk cId="0" sldId="278"/>
        </pc:sldMkLst>
      </pc:sldChg>
      <pc:sldChg chg="del">
        <pc:chgData name="Payam Torab" userId="6d734512828dc1d7" providerId="LiveId" clId="{C9856461-2BE5-3F4B-B330-2CA7EBB47216}" dt="2019-09-17T02:12:57.868" v="143" actId="2696"/>
        <pc:sldMkLst>
          <pc:docMk/>
          <pc:sldMk cId="0" sldId="516"/>
        </pc:sldMkLst>
      </pc:sldChg>
      <pc:sldChg chg="del">
        <pc:chgData name="Payam Torab" userId="6d734512828dc1d7" providerId="LiveId" clId="{C9856461-2BE5-3F4B-B330-2CA7EBB47216}" dt="2019-09-17T02:12:57.832" v="142" actId="2696"/>
        <pc:sldMkLst>
          <pc:docMk/>
          <pc:sldMk cId="3133884852" sldId="590"/>
        </pc:sldMkLst>
      </pc:sldChg>
      <pc:sldChg chg="del">
        <pc:chgData name="Payam Torab" userId="6d734512828dc1d7" providerId="LiveId" clId="{C9856461-2BE5-3F4B-B330-2CA7EBB47216}" dt="2019-09-17T02:12:57.060" v="112" actId="2696"/>
        <pc:sldMkLst>
          <pc:docMk/>
          <pc:sldMk cId="968518904" sldId="629"/>
        </pc:sldMkLst>
      </pc:sldChg>
      <pc:sldChg chg="del">
        <pc:chgData name="Payam Torab" userId="6d734512828dc1d7" providerId="LiveId" clId="{C9856461-2BE5-3F4B-B330-2CA7EBB47216}" dt="2019-09-17T02:12:56.837" v="105" actId="2696"/>
        <pc:sldMkLst>
          <pc:docMk/>
          <pc:sldMk cId="3546880111" sldId="632"/>
        </pc:sldMkLst>
      </pc:sldChg>
      <pc:sldChg chg="del">
        <pc:chgData name="Payam Torab" userId="6d734512828dc1d7" providerId="LiveId" clId="{C9856461-2BE5-3F4B-B330-2CA7EBB47216}" dt="2019-09-17T02:12:57.144" v="115" actId="2696"/>
        <pc:sldMkLst>
          <pc:docMk/>
          <pc:sldMk cId="1972389346" sldId="647"/>
        </pc:sldMkLst>
      </pc:sldChg>
      <pc:sldChg chg="del">
        <pc:chgData name="Payam Torab" userId="6d734512828dc1d7" providerId="LiveId" clId="{C9856461-2BE5-3F4B-B330-2CA7EBB47216}" dt="2019-09-17T02:12:56.859" v="106" actId="2696"/>
        <pc:sldMkLst>
          <pc:docMk/>
          <pc:sldMk cId="3560851468" sldId="665"/>
        </pc:sldMkLst>
      </pc:sldChg>
      <pc:sldChg chg="del">
        <pc:chgData name="Payam Torab" userId="6d734512828dc1d7" providerId="LiveId" clId="{C9856461-2BE5-3F4B-B330-2CA7EBB47216}" dt="2019-09-17T02:12:56.882" v="107" actId="2696"/>
        <pc:sldMkLst>
          <pc:docMk/>
          <pc:sldMk cId="2552641990" sldId="666"/>
        </pc:sldMkLst>
      </pc:sldChg>
      <pc:sldChg chg="del">
        <pc:chgData name="Payam Torab" userId="6d734512828dc1d7" providerId="LiveId" clId="{C9856461-2BE5-3F4B-B330-2CA7EBB47216}" dt="2019-09-17T02:12:56.911" v="108" actId="2696"/>
        <pc:sldMkLst>
          <pc:docMk/>
          <pc:sldMk cId="3114333" sldId="667"/>
        </pc:sldMkLst>
      </pc:sldChg>
      <pc:sldChg chg="del">
        <pc:chgData name="Payam Torab" userId="6d734512828dc1d7" providerId="LiveId" clId="{C9856461-2BE5-3F4B-B330-2CA7EBB47216}" dt="2019-09-17T02:12:56.941" v="109" actId="2696"/>
        <pc:sldMkLst>
          <pc:docMk/>
          <pc:sldMk cId="7375027" sldId="668"/>
        </pc:sldMkLst>
      </pc:sldChg>
      <pc:sldChg chg="del">
        <pc:chgData name="Payam Torab" userId="6d734512828dc1d7" providerId="LiveId" clId="{C9856461-2BE5-3F4B-B330-2CA7EBB47216}" dt="2019-09-17T02:12:56.973" v="110" actId="2696"/>
        <pc:sldMkLst>
          <pc:docMk/>
          <pc:sldMk cId="953826921" sldId="669"/>
        </pc:sldMkLst>
      </pc:sldChg>
      <pc:sldChg chg="del">
        <pc:chgData name="Payam Torab" userId="6d734512828dc1d7" providerId="LiveId" clId="{C9856461-2BE5-3F4B-B330-2CA7EBB47216}" dt="2019-09-17T02:12:57.011" v="111" actId="2696"/>
        <pc:sldMkLst>
          <pc:docMk/>
          <pc:sldMk cId="1626833300" sldId="670"/>
        </pc:sldMkLst>
      </pc:sldChg>
      <pc:sldChg chg="del">
        <pc:chgData name="Payam Torab" userId="6d734512828dc1d7" providerId="LiveId" clId="{C9856461-2BE5-3F4B-B330-2CA7EBB47216}" dt="2019-09-17T02:12:57.207" v="117" actId="2696"/>
        <pc:sldMkLst>
          <pc:docMk/>
          <pc:sldMk cId="231160595" sldId="677"/>
        </pc:sldMkLst>
      </pc:sldChg>
      <pc:sldChg chg="del">
        <pc:chgData name="Payam Torab" userId="6d734512828dc1d7" providerId="LiveId" clId="{C9856461-2BE5-3F4B-B330-2CA7EBB47216}" dt="2019-09-17T02:12:57.809" v="141" actId="2696"/>
        <pc:sldMkLst>
          <pc:docMk/>
          <pc:sldMk cId="143954221" sldId="684"/>
        </pc:sldMkLst>
      </pc:sldChg>
      <pc:sldChg chg="del">
        <pc:chgData name="Payam Torab" userId="6d734512828dc1d7" providerId="LiveId" clId="{C9856461-2BE5-3F4B-B330-2CA7EBB47216}" dt="2019-09-17T02:12:57.786" v="140" actId="2696"/>
        <pc:sldMkLst>
          <pc:docMk/>
          <pc:sldMk cId="4235299205" sldId="707"/>
        </pc:sldMkLst>
      </pc:sldChg>
      <pc:sldChg chg="del">
        <pc:chgData name="Payam Torab" userId="6d734512828dc1d7" providerId="LiveId" clId="{C9856461-2BE5-3F4B-B330-2CA7EBB47216}" dt="2019-09-17T02:12:57.102" v="113" actId="2696"/>
        <pc:sldMkLst>
          <pc:docMk/>
          <pc:sldMk cId="467055470" sldId="710"/>
        </pc:sldMkLst>
      </pc:sldChg>
      <pc:sldChg chg="del">
        <pc:chgData name="Payam Torab" userId="6d734512828dc1d7" providerId="LiveId" clId="{C9856461-2BE5-3F4B-B330-2CA7EBB47216}" dt="2019-09-17T02:12:57.129" v="114" actId="2696"/>
        <pc:sldMkLst>
          <pc:docMk/>
          <pc:sldMk cId="1254169967" sldId="711"/>
        </pc:sldMkLst>
      </pc:sldChg>
      <pc:sldChg chg="del">
        <pc:chgData name="Payam Torab" userId="6d734512828dc1d7" providerId="LiveId" clId="{C9856461-2BE5-3F4B-B330-2CA7EBB47216}" dt="2019-09-17T02:12:57.235" v="118" actId="2696"/>
        <pc:sldMkLst>
          <pc:docMk/>
          <pc:sldMk cId="2479124556" sldId="721"/>
        </pc:sldMkLst>
      </pc:sldChg>
      <pc:sldChg chg="del">
        <pc:chgData name="Payam Torab" userId="6d734512828dc1d7" providerId="LiveId" clId="{C9856461-2BE5-3F4B-B330-2CA7EBB47216}" dt="2019-09-17T02:12:56.802" v="104" actId="2696"/>
        <pc:sldMkLst>
          <pc:docMk/>
          <pc:sldMk cId="2747730439" sldId="724"/>
        </pc:sldMkLst>
      </pc:sldChg>
      <pc:sldChg chg="del">
        <pc:chgData name="Payam Torab" userId="6d734512828dc1d7" providerId="LiveId" clId="{C9856461-2BE5-3F4B-B330-2CA7EBB47216}" dt="2019-09-17T02:12:57.690" v="136" actId="2696"/>
        <pc:sldMkLst>
          <pc:docMk/>
          <pc:sldMk cId="833667793" sldId="728"/>
        </pc:sldMkLst>
      </pc:sldChg>
      <pc:sldChg chg="del">
        <pc:chgData name="Payam Torab" userId="6d734512828dc1d7" providerId="LiveId" clId="{C9856461-2BE5-3F4B-B330-2CA7EBB47216}" dt="2019-09-17T02:12:57.676" v="135" actId="2696"/>
        <pc:sldMkLst>
          <pc:docMk/>
          <pc:sldMk cId="1317984995" sldId="732"/>
        </pc:sldMkLst>
      </pc:sldChg>
      <pc:sldChg chg="del">
        <pc:chgData name="Payam Torab" userId="6d734512828dc1d7" providerId="LiveId" clId="{C9856461-2BE5-3F4B-B330-2CA7EBB47216}" dt="2019-09-17T02:12:57.290" v="120" actId="2696"/>
        <pc:sldMkLst>
          <pc:docMk/>
          <pc:sldMk cId="559012061" sldId="733"/>
        </pc:sldMkLst>
      </pc:sldChg>
      <pc:sldChg chg="del">
        <pc:chgData name="Payam Torab" userId="6d734512828dc1d7" providerId="LiveId" clId="{C9856461-2BE5-3F4B-B330-2CA7EBB47216}" dt="2019-09-17T02:12:57.395" v="124" actId="2696"/>
        <pc:sldMkLst>
          <pc:docMk/>
          <pc:sldMk cId="216949439" sldId="736"/>
        </pc:sldMkLst>
      </pc:sldChg>
      <pc:sldChg chg="del">
        <pc:chgData name="Payam Torab" userId="6d734512828dc1d7" providerId="LiveId" clId="{C9856461-2BE5-3F4B-B330-2CA7EBB47216}" dt="2019-09-17T02:12:57.263" v="119" actId="2696"/>
        <pc:sldMkLst>
          <pc:docMk/>
          <pc:sldMk cId="2963828374" sldId="737"/>
        </pc:sldMkLst>
      </pc:sldChg>
      <pc:sldChg chg="del">
        <pc:chgData name="Payam Torab" userId="6d734512828dc1d7" providerId="LiveId" clId="{C9856461-2BE5-3F4B-B330-2CA7EBB47216}" dt="2019-09-17T02:12:57.316" v="121" actId="2696"/>
        <pc:sldMkLst>
          <pc:docMk/>
          <pc:sldMk cId="3385609298" sldId="738"/>
        </pc:sldMkLst>
      </pc:sldChg>
      <pc:sldChg chg="del">
        <pc:chgData name="Payam Torab" userId="6d734512828dc1d7" providerId="LiveId" clId="{C9856461-2BE5-3F4B-B330-2CA7EBB47216}" dt="2019-09-17T02:12:57.582" v="131" actId="2696"/>
        <pc:sldMkLst>
          <pc:docMk/>
          <pc:sldMk cId="71479052" sldId="739"/>
        </pc:sldMkLst>
      </pc:sldChg>
      <pc:sldChg chg="del">
        <pc:chgData name="Payam Torab" userId="6d734512828dc1d7" providerId="LiveId" clId="{C9856461-2BE5-3F4B-B330-2CA7EBB47216}" dt="2019-09-17T02:12:57.604" v="132" actId="2696"/>
        <pc:sldMkLst>
          <pc:docMk/>
          <pc:sldMk cId="1029101639" sldId="740"/>
        </pc:sldMkLst>
      </pc:sldChg>
      <pc:sldChg chg="del">
        <pc:chgData name="Payam Torab" userId="6d734512828dc1d7" providerId="LiveId" clId="{C9856461-2BE5-3F4B-B330-2CA7EBB47216}" dt="2019-09-17T02:12:57.618" v="133" actId="2696"/>
        <pc:sldMkLst>
          <pc:docMk/>
          <pc:sldMk cId="2469044389" sldId="741"/>
        </pc:sldMkLst>
      </pc:sldChg>
      <pc:sldChg chg="del">
        <pc:chgData name="Payam Torab" userId="6d734512828dc1d7" providerId="LiveId" clId="{C9856461-2BE5-3F4B-B330-2CA7EBB47216}" dt="2019-09-17T02:12:57.175" v="116" actId="2696"/>
        <pc:sldMkLst>
          <pc:docMk/>
          <pc:sldMk cId="2826159489" sldId="742"/>
        </pc:sldMkLst>
      </pc:sldChg>
      <pc:sldChg chg="del">
        <pc:chgData name="Payam Torab" userId="6d734512828dc1d7" providerId="LiveId" clId="{C9856461-2BE5-3F4B-B330-2CA7EBB47216}" dt="2019-09-17T02:12:57.713" v="137" actId="2696"/>
        <pc:sldMkLst>
          <pc:docMk/>
          <pc:sldMk cId="2924129585" sldId="743"/>
        </pc:sldMkLst>
      </pc:sldChg>
      <pc:sldChg chg="del">
        <pc:chgData name="Payam Torab" userId="6d734512828dc1d7" providerId="LiveId" clId="{C9856461-2BE5-3F4B-B330-2CA7EBB47216}" dt="2019-09-17T02:12:57.647" v="134" actId="2696"/>
        <pc:sldMkLst>
          <pc:docMk/>
          <pc:sldMk cId="3491833336" sldId="744"/>
        </pc:sldMkLst>
      </pc:sldChg>
      <pc:sldChg chg="del">
        <pc:chgData name="Payam Torab" userId="6d734512828dc1d7" providerId="LiveId" clId="{C9856461-2BE5-3F4B-B330-2CA7EBB47216}" dt="2019-09-17T02:12:57.529" v="129" actId="2696"/>
        <pc:sldMkLst>
          <pc:docMk/>
          <pc:sldMk cId="3554792630" sldId="745"/>
        </pc:sldMkLst>
      </pc:sldChg>
      <pc:sldChg chg="del">
        <pc:chgData name="Payam Torab" userId="6d734512828dc1d7" providerId="LiveId" clId="{C9856461-2BE5-3F4B-B330-2CA7EBB47216}" dt="2019-09-17T02:12:57.743" v="138" actId="2696"/>
        <pc:sldMkLst>
          <pc:docMk/>
          <pc:sldMk cId="1088864595" sldId="746"/>
        </pc:sldMkLst>
      </pc:sldChg>
      <pc:sldChg chg="del">
        <pc:chgData name="Payam Torab" userId="6d734512828dc1d7" providerId="LiveId" clId="{C9856461-2BE5-3F4B-B330-2CA7EBB47216}" dt="2019-09-17T02:12:57.502" v="128" actId="2696"/>
        <pc:sldMkLst>
          <pc:docMk/>
          <pc:sldMk cId="2002013802" sldId="747"/>
        </pc:sldMkLst>
      </pc:sldChg>
      <pc:sldChg chg="del">
        <pc:chgData name="Payam Torab" userId="6d734512828dc1d7" providerId="LiveId" clId="{C9856461-2BE5-3F4B-B330-2CA7EBB47216}" dt="2019-09-17T02:12:57.342" v="122" actId="2696"/>
        <pc:sldMkLst>
          <pc:docMk/>
          <pc:sldMk cId="2064193671" sldId="748"/>
        </pc:sldMkLst>
      </pc:sldChg>
      <pc:sldChg chg="del">
        <pc:chgData name="Payam Torab" userId="6d734512828dc1d7" providerId="LiveId" clId="{C9856461-2BE5-3F4B-B330-2CA7EBB47216}" dt="2019-09-17T02:12:57.421" v="125" actId="2696"/>
        <pc:sldMkLst>
          <pc:docMk/>
          <pc:sldMk cId="3194703075" sldId="749"/>
        </pc:sldMkLst>
      </pc:sldChg>
      <pc:sldChg chg="del">
        <pc:chgData name="Payam Torab" userId="6d734512828dc1d7" providerId="LiveId" clId="{C9856461-2BE5-3F4B-B330-2CA7EBB47216}" dt="2019-09-17T02:12:57.556" v="130" actId="2696"/>
        <pc:sldMkLst>
          <pc:docMk/>
          <pc:sldMk cId="713416287" sldId="750"/>
        </pc:sldMkLst>
      </pc:sldChg>
      <pc:sldChg chg="del">
        <pc:chgData name="Payam Torab" userId="6d734512828dc1d7" providerId="LiveId" clId="{C9856461-2BE5-3F4B-B330-2CA7EBB47216}" dt="2019-09-17T02:12:57.368" v="123" actId="2696"/>
        <pc:sldMkLst>
          <pc:docMk/>
          <pc:sldMk cId="1886564537" sldId="751"/>
        </pc:sldMkLst>
      </pc:sldChg>
      <pc:sldChg chg="del">
        <pc:chgData name="Payam Torab" userId="6d734512828dc1d7" providerId="LiveId" clId="{C9856461-2BE5-3F4B-B330-2CA7EBB47216}" dt="2019-09-17T02:12:57.765" v="139" actId="2696"/>
        <pc:sldMkLst>
          <pc:docMk/>
          <pc:sldMk cId="3853592333" sldId="752"/>
        </pc:sldMkLst>
      </pc:sldChg>
      <pc:sldChg chg="del">
        <pc:chgData name="Payam Torab" userId="6d734512828dc1d7" providerId="LiveId" clId="{C9856461-2BE5-3F4B-B330-2CA7EBB47216}" dt="2019-09-17T02:12:57.447" v="126" actId="2696"/>
        <pc:sldMkLst>
          <pc:docMk/>
          <pc:sldMk cId="230186229" sldId="753"/>
        </pc:sldMkLst>
      </pc:sldChg>
      <pc:sldChg chg="del">
        <pc:chgData name="Payam Torab" userId="6d734512828dc1d7" providerId="LiveId" clId="{C9856461-2BE5-3F4B-B330-2CA7EBB47216}" dt="2019-09-17T02:12:57.473" v="127" actId="2696"/>
        <pc:sldMkLst>
          <pc:docMk/>
          <pc:sldMk cId="2857321310" sldId="754"/>
        </pc:sldMkLst>
      </pc:sldChg>
      <pc:sldMasterChg chg="modSp">
        <pc:chgData name="Payam Torab" userId="6d734512828dc1d7" providerId="LiveId" clId="{C9856461-2BE5-3F4B-B330-2CA7EBB47216}" dt="2019-09-16T07:15:55.641" v="40" actId="20577"/>
        <pc:sldMasterMkLst>
          <pc:docMk/>
          <pc:sldMasterMk cId="0" sldId="2147483648"/>
        </pc:sldMasterMkLst>
        <pc:spChg chg="mod">
          <ac:chgData name="Payam Torab" userId="6d734512828dc1d7" providerId="LiveId" clId="{C9856461-2BE5-3F4B-B330-2CA7EBB47216}" dt="2019-09-16T07:15:44.246" v="30" actId="20577"/>
          <ac:spMkLst>
            <pc:docMk/>
            <pc:sldMasterMk cId="0" sldId="2147483648"/>
            <ac:spMk id="1029" creationId="{00000000-0000-0000-0000-000000000000}"/>
          </ac:spMkLst>
        </pc:spChg>
        <pc:spChg chg="mod">
          <ac:chgData name="Payam Torab" userId="6d734512828dc1d7" providerId="LiveId" clId="{C9856461-2BE5-3F4B-B330-2CA7EBB47216}" dt="2019-09-16T07:15:32.543" v="9" actId="20577"/>
          <ac:spMkLst>
            <pc:docMk/>
            <pc:sldMasterMk cId="0" sldId="2147483648"/>
            <ac:spMk id="1031" creationId="{00000000-0000-0000-0000-000000000000}"/>
          </ac:spMkLst>
        </pc:spChg>
        <pc:spChg chg="mod">
          <ac:chgData name="Payam Torab" userId="6d734512828dc1d7" providerId="LiveId" clId="{C9856461-2BE5-3F4B-B330-2CA7EBB47216}" dt="2019-09-16T07:15:55.641" v="40" actId="20577"/>
          <ac:spMkLst>
            <pc:docMk/>
            <pc:sldMasterMk cId="0" sldId="2147483648"/>
            <ac:spMk id="1033" creationId="{00000000-0000-0000-0000-000000000000}"/>
          </ac:spMkLst>
        </pc:spChg>
      </pc:sldMasterChg>
      <pc:sldMasterChg chg="modSp">
        <pc:chgData name="Payam Torab" userId="6d734512828dc1d7" providerId="LiveId" clId="{C9856461-2BE5-3F4B-B330-2CA7EBB47216}" dt="2019-09-17T03:13:37.666" v="1952" actId="20577"/>
        <pc:sldMasterMkLst>
          <pc:docMk/>
          <pc:sldMasterMk cId="2737206635" sldId="2147483660"/>
        </pc:sldMasterMkLst>
        <pc:spChg chg="mod">
          <ac:chgData name="Payam Torab" userId="6d734512828dc1d7" providerId="LiveId" clId="{C9856461-2BE5-3F4B-B330-2CA7EBB47216}" dt="2019-09-17T03:13:37.666" v="1952" actId="20577"/>
          <ac:spMkLst>
            <pc:docMk/>
            <pc:sldMasterMk cId="2737206635" sldId="2147483660"/>
            <ac:spMk id="12" creationId="{E89F20AF-BCB3-D24B-B0BA-4D3884E116FE}"/>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802.11-19/1374r1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2019</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802.11-19/1374r1</a:t>
            </a:r>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September 2019</a:t>
            </a:r>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802.11-19/1374r1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1</a:t>
            </a:fld>
            <a:endParaRPr lang="en-US"/>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594198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6" name="Slide Number Placeholder 5"/>
          <p:cNvSpPr>
            <a:spLocks noGrp="1"/>
          </p:cNvSpPr>
          <p:nvPr>
            <p:ph type="sldNum" idx="12"/>
          </p:nvPr>
        </p:nvSpPr>
        <p:spPr/>
        <p:txBody>
          <a:bodyPr/>
          <a:lstStyle>
            <a:lvl1pPr>
              <a:defRPr/>
            </a:lvl1pPr>
          </a:lstStyle>
          <a:p>
            <a:pPr>
              <a:defRPr/>
            </a:pPr>
            <a:r>
              <a:rPr lang="en-US"/>
              <a:t>Slide </a:t>
            </a:r>
            <a:fld id="{B0638B68-59E2-4ECC-A395-4D8BA92A6B58}" type="slidenum">
              <a:rPr lang="en-US" smtClean="0"/>
              <a:pPr>
                <a:defRPr/>
              </a:pPr>
              <a:t>‹#›</a:t>
            </a:fld>
            <a:endParaRPr lang="en-US"/>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71989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Multiple authors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7132320" y="6537960"/>
            <a:ext cx="4297680" cy="228600"/>
          </a:xfrm>
          <a:prstGeom prst="rect">
            <a:avLst/>
          </a:prstGeom>
        </p:spPr>
        <p:txBody>
          <a:bodyPr/>
          <a:lstStyle/>
          <a:p>
            <a:pPr>
              <a:defRPr/>
            </a:pPr>
            <a:r>
              <a:rPr lang="en-US"/>
              <a:t>Multiple authors</a:t>
            </a:r>
          </a:p>
        </p:txBody>
      </p:sp>
      <p:sp>
        <p:nvSpPr>
          <p:cNvPr id="10" name="Slide Number Placeholder 9"/>
          <p:cNvSpPr>
            <a:spLocks noGrp="1"/>
          </p:cNvSpPr>
          <p:nvPr>
            <p:ph type="sldNum" idx="12"/>
          </p:nvPr>
        </p:nvSpPr>
        <p:spPr/>
        <p:txBody>
          <a:bodyPr/>
          <a:lstStyle/>
          <a:p>
            <a:pPr>
              <a:defRPr/>
            </a:pPr>
            <a:r>
              <a:rPr lang="en-US"/>
              <a:t>Slide </a:t>
            </a:r>
            <a:fld id="{54FC9212-A276-4579-8D5E-ABD8504D37DD}"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89462468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6" name="Slide Number Placeholder 5"/>
          <p:cNvSpPr>
            <a:spLocks noGrp="1"/>
          </p:cNvSpPr>
          <p:nvPr>
            <p:ph type="sldNum" idx="12"/>
          </p:nvPr>
        </p:nvSpPr>
        <p:spPr/>
        <p:txBody>
          <a:bodyPr/>
          <a:lstStyle>
            <a:lvl1pPr>
              <a:defRPr/>
            </a:lvl1pPr>
          </a:lstStyle>
          <a:p>
            <a:pPr>
              <a:defRPr/>
            </a:pPr>
            <a:r>
              <a:rPr lang="en-US"/>
              <a:t>Slide </a:t>
            </a:r>
            <a:fld id="{5431AEC5-025C-49AC-9B4A-23C1DEB7E703}" type="slidenum">
              <a:rPr lang="en-US" smtClean="0"/>
              <a:pPr>
                <a:defRPr/>
              </a:pPr>
              <a:t>‹#›</a:t>
            </a:fld>
            <a:endParaRPr lang="en-US"/>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0683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508759"/>
            <a:ext cx="5077884"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5484" y="1508759"/>
            <a:ext cx="5080000" cy="50292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7" name="Slide Number Placeholder 6"/>
          <p:cNvSpPr>
            <a:spLocks noGrp="1"/>
          </p:cNvSpPr>
          <p:nvPr>
            <p:ph type="sldNum" idx="12"/>
          </p:nvPr>
        </p:nvSpPr>
        <p:spPr/>
        <p:txBody>
          <a:bodyPr/>
          <a:lstStyle>
            <a:lvl1pPr>
              <a:defRPr/>
            </a:lvl1pPr>
          </a:lstStyle>
          <a:p>
            <a:pPr>
              <a:defRPr/>
            </a:pPr>
            <a:r>
              <a:rPr lang="en-US"/>
              <a:t>Slide </a:t>
            </a:r>
            <a:fld id="{0E93BDA3-DD93-4E4E-8EDC-3FA158570F5C}"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91982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pPr>
              <a:defRPr/>
            </a:pPr>
            <a:r>
              <a:rPr lang="en-US"/>
              <a:t>Multiple authors</a:t>
            </a:r>
          </a:p>
        </p:txBody>
      </p:sp>
      <p:sp>
        <p:nvSpPr>
          <p:cNvPr id="9" name="Slide Number Placeholder 8"/>
          <p:cNvSpPr>
            <a:spLocks noGrp="1"/>
          </p:cNvSpPr>
          <p:nvPr>
            <p:ph type="sldNum" idx="12"/>
          </p:nvPr>
        </p:nvSpPr>
        <p:spPr/>
        <p:txBody>
          <a:bodyPr/>
          <a:lstStyle>
            <a:lvl1pPr>
              <a:defRPr/>
            </a:lvl1pPr>
          </a:lstStyle>
          <a:p>
            <a:pPr>
              <a:defRPr/>
            </a:pPr>
            <a:r>
              <a:rPr lang="en-US"/>
              <a:t>Slide </a:t>
            </a:r>
            <a:fld id="{7BB03CFB-44AD-4816-B58F-A54E0F554221}" type="slidenum">
              <a:rPr lang="en-US" smtClean="0"/>
              <a:pPr>
                <a:defRPr/>
              </a:pPr>
              <a:t>‹#›</a:t>
            </a:fld>
            <a:endParaRPr lang="en-US"/>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4262764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5" name="Slide Number Placeholder 4"/>
          <p:cNvSpPr>
            <a:spLocks noGrp="1"/>
          </p:cNvSpPr>
          <p:nvPr>
            <p:ph type="sldNum" idx="12"/>
          </p:nvPr>
        </p:nvSpPr>
        <p:spPr/>
        <p:txBody>
          <a:bodyPr/>
          <a:lstStyle>
            <a:lvl1pPr>
              <a:defRPr/>
            </a:lvl1pPr>
          </a:lstStyle>
          <a:p>
            <a:pPr>
              <a:defRPr/>
            </a:pPr>
            <a:r>
              <a:rPr lang="en-US"/>
              <a:t>Slide </a:t>
            </a:r>
            <a:fld id="{04482A58-199F-4918-8432-04940375E780}"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763538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4" name="Slide Number Placeholder 3"/>
          <p:cNvSpPr>
            <a:spLocks noGrp="1"/>
          </p:cNvSpPr>
          <p:nvPr>
            <p:ph type="sldNum" idx="12"/>
          </p:nvPr>
        </p:nvSpPr>
        <p:spPr/>
        <p:txBody>
          <a:bodyPr/>
          <a:lstStyle>
            <a:lvl1pPr>
              <a:defRPr/>
            </a:lvl1pPr>
          </a:lstStyle>
          <a:p>
            <a:pPr>
              <a:defRPr/>
            </a:pPr>
            <a:r>
              <a:rPr lang="en-US"/>
              <a:t>Slide </a:t>
            </a:r>
            <a:fld id="{7F6BBDC2-33C3-48A1-AB5D-AA2D3A91F3F6}"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90007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6" name="Slide Number Placeholder 5"/>
          <p:cNvSpPr>
            <a:spLocks noGrp="1"/>
          </p:cNvSpPr>
          <p:nvPr>
            <p:ph type="sldNum" idx="12"/>
          </p:nvPr>
        </p:nvSpPr>
        <p:spPr/>
        <p:txBody>
          <a:bodyPr/>
          <a:lstStyle>
            <a:lvl1pPr>
              <a:defRPr/>
            </a:lvl1pPr>
          </a:lstStyle>
          <a:p>
            <a:pPr>
              <a:defRPr/>
            </a:pPr>
            <a:r>
              <a:rPr lang="en-US"/>
              <a:t>Slide </a:t>
            </a:r>
            <a:fld id="{6B95F2FA-1F7D-4511-B8D3-BE850E72BE81}"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280198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7132320" y="6537960"/>
            <a:ext cx="4297680" cy="228600"/>
          </a:xfrm>
          <a:prstGeom prst="rect">
            <a:avLst/>
          </a:prstGeom>
        </p:spPr>
        <p:txBody>
          <a:bodyPr/>
          <a:lstStyle>
            <a:lvl1pPr>
              <a:defRPr/>
            </a:lvl1pPr>
          </a:lstStyle>
          <a:p>
            <a:pPr>
              <a:defRPr/>
            </a:pPr>
            <a:r>
              <a:rPr lang="en-US"/>
              <a:t>Multiple authors</a:t>
            </a:r>
          </a:p>
        </p:txBody>
      </p:sp>
      <p:sp>
        <p:nvSpPr>
          <p:cNvPr id="6" name="Slide Number Placeholder 5"/>
          <p:cNvSpPr>
            <a:spLocks noGrp="1"/>
          </p:cNvSpPr>
          <p:nvPr>
            <p:ph type="sldNum" idx="12"/>
          </p:nvPr>
        </p:nvSpPr>
        <p:spPr/>
        <p:txBody>
          <a:bodyPr/>
          <a:lstStyle>
            <a:lvl1pPr>
              <a:defRPr/>
            </a:lvl1pPr>
          </a:lstStyle>
          <a:p>
            <a:pPr>
              <a:defRPr/>
            </a:pPr>
            <a:r>
              <a:rPr lang="en-US"/>
              <a:t>Slide </a:t>
            </a:r>
            <a:fld id="{020C94DB-DACE-4790-8683-FC67F9BD15B1}"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912285" y="320040"/>
            <a:ext cx="3657600" cy="228600"/>
          </a:xfrm>
          <a:prstGeom prst="rect">
            <a:avLst/>
          </a:prstGeom>
        </p:spPr>
        <p:txBody>
          <a:bodyPr lIns="0" tIns="0" rIns="0" bIns="0"/>
          <a:lstStyle>
            <a:lvl1pPr>
              <a:defRPr/>
            </a:lvl1pPr>
          </a:lstStyle>
          <a:p>
            <a:pPr>
              <a:defRPr/>
            </a:pPr>
            <a:r>
              <a:rPr lang="en-US"/>
              <a:t>September 2019</a:t>
            </a:r>
            <a:endParaRPr lang="en-US" dirty="0"/>
          </a:p>
        </p:txBody>
      </p:sp>
    </p:spTree>
    <p:extLst>
      <p:ext uri="{BB962C8B-B14F-4D97-AF65-F5344CB8AC3E}">
        <p14:creationId xmlns:p14="http://schemas.microsoft.com/office/powerpoint/2010/main" val="310665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594360"/>
            <a:ext cx="1051560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7772400" y="365760"/>
            <a:ext cx="36576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914400" y="1508760"/>
            <a:ext cx="10515600" cy="5029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11957" y="6537960"/>
            <a:ext cx="1070768"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a:defRPr/>
            </a:pPr>
            <a:r>
              <a:rPr lang="en-US"/>
              <a:t>Slide </a:t>
            </a:r>
            <a:fld id="{DC664FA7-9591-4AF1-947F-CBEC61367A07}" type="slidenum">
              <a:rPr lang="en-US" smtClean="0"/>
              <a:pPr>
                <a:defRPr/>
              </a:pPr>
              <a:t>‹#›</a:t>
            </a:fld>
            <a:endParaRPr lang="en-US"/>
          </a:p>
        </p:txBody>
      </p:sp>
      <p:sp>
        <p:nvSpPr>
          <p:cNvPr id="1030" name="Line 6"/>
          <p:cNvSpPr>
            <a:spLocks noChangeShapeType="1"/>
          </p:cNvSpPr>
          <p:nvPr/>
        </p:nvSpPr>
        <p:spPr bwMode="auto">
          <a:xfrm>
            <a:off x="914396" y="5943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1031" name="Rectangle 7"/>
          <p:cNvSpPr>
            <a:spLocks noChangeArrowheads="1"/>
          </p:cNvSpPr>
          <p:nvPr/>
        </p:nvSpPr>
        <p:spPr bwMode="auto">
          <a:xfrm>
            <a:off x="912285" y="6537960"/>
            <a:ext cx="718145" cy="228600"/>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537960"/>
            <a:ext cx="10515600" cy="1588"/>
          </a:xfrm>
          <a:prstGeom prst="line">
            <a:avLst/>
          </a:prstGeom>
          <a:noFill/>
          <a:ln w="12600">
            <a:solidFill>
              <a:srgbClr val="000000"/>
            </a:solidFill>
            <a:miter lim="800000"/>
            <a:headEnd/>
            <a:tailEnd/>
          </a:ln>
          <a:effectLst/>
        </p:spPr>
        <p:txBody>
          <a:bodyPr/>
          <a:lstStyle/>
          <a:p>
            <a:endParaRPr lang="en-GB" sz="1800" dirty="0"/>
          </a:p>
        </p:txBody>
      </p:sp>
      <p:sp>
        <p:nvSpPr>
          <p:cNvPr id="3" name="Footer Placeholder 2"/>
          <p:cNvSpPr>
            <a:spLocks noGrp="1"/>
          </p:cNvSpPr>
          <p:nvPr>
            <p:ph type="ftr" sz="quarter" idx="3"/>
          </p:nvPr>
        </p:nvSpPr>
        <p:spPr>
          <a:xfrm>
            <a:off x="7315201" y="6537961"/>
            <a:ext cx="4114800" cy="228600"/>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r>
              <a:rPr lang="en-US"/>
              <a:t>Multiple authors</a:t>
            </a:r>
            <a:endParaRPr lang="en-US"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912285" y="320040"/>
            <a:ext cx="3657600" cy="228600"/>
          </a:xfrm>
          <a:prstGeom prst="rect">
            <a:avLst/>
          </a:prstGeom>
        </p:spPr>
        <p:txBody>
          <a:bodyPr lIns="0" tIns="0" rIns="0" bIns="0"/>
          <a:lstStyle>
            <a:lvl1pPr>
              <a:defRPr b="1"/>
            </a:lvl1pPr>
          </a:lstStyle>
          <a:p>
            <a:pPr>
              <a:defRPr/>
            </a:pPr>
            <a:r>
              <a:rPr lang="en-US"/>
              <a:t>September 2019</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8686800" y="318452"/>
            <a:ext cx="2743200" cy="228600"/>
          </a:xfrm>
          <a:prstGeom prst="rect">
            <a:avLst/>
          </a:prstGeom>
          <a:noFill/>
          <a:ln w="9525">
            <a:noFill/>
            <a:round/>
            <a:headEnd/>
            <a:tailEnd/>
          </a:ln>
          <a:effectLst/>
        </p:spPr>
        <p:txBody>
          <a:bodyPr wrap="none" lIns="0" tIns="0" rIns="0" bIns="0">
            <a:no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800" b="1" dirty="0">
                <a:solidFill>
                  <a:srgbClr val="000000"/>
                </a:solidFill>
              </a:rPr>
              <a:t>IEEE 802.11-19/1603r0</a:t>
            </a:r>
          </a:p>
        </p:txBody>
      </p:sp>
    </p:spTree>
    <p:extLst>
      <p:ext uri="{BB962C8B-B14F-4D97-AF65-F5344CB8AC3E}">
        <p14:creationId xmlns:p14="http://schemas.microsoft.com/office/powerpoint/2010/main" val="27372066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5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2019-09-17</a:t>
            </a:r>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a:t>Element definitions do not need to list frames</a:t>
            </a:r>
          </a:p>
        </p:txBody>
      </p:sp>
      <p:sp>
        <p:nvSpPr>
          <p:cNvPr id="3075" name="Footer Placeholder 4"/>
          <p:cNvSpPr>
            <a:spLocks noGrp="1"/>
          </p:cNvSpPr>
          <p:nvPr>
            <p:ph type="ft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Multiple authors</a:t>
            </a:r>
          </a:p>
        </p:txBody>
      </p:sp>
      <p:sp>
        <p:nvSpPr>
          <p:cNvPr id="3074" name="Date Placeholder 3"/>
          <p:cNvSpPr>
            <a:spLocks noGrp="1"/>
          </p:cNvSpPr>
          <p:nvPr>
            <p:ph type="dt" idx="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September 2019</a:t>
            </a:r>
            <a:endParaRPr lang="en-US" sz="1800" dirty="0"/>
          </a:p>
        </p:txBody>
      </p:sp>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graphicFrame>
        <p:nvGraphicFramePr>
          <p:cNvPr id="4" name="Table 3">
            <a:extLst>
              <a:ext uri="{FF2B5EF4-FFF2-40B4-BE49-F238E27FC236}">
                <a16:creationId xmlns:a16="http://schemas.microsoft.com/office/drawing/2014/main" id="{C35E83E5-0E31-4C4F-93CC-4412FDBE8F96}"/>
              </a:ext>
            </a:extLst>
          </p:cNvPr>
          <p:cNvGraphicFramePr>
            <a:graphicFrameLocks noGrp="1"/>
          </p:cNvGraphicFramePr>
          <p:nvPr>
            <p:extLst>
              <p:ext uri="{D42A27DB-BD31-4B8C-83A1-F6EECF244321}">
                <p14:modId xmlns:p14="http://schemas.microsoft.com/office/powerpoint/2010/main" val="877600637"/>
              </p:ext>
            </p:extLst>
          </p:nvPr>
        </p:nvGraphicFramePr>
        <p:xfrm>
          <a:off x="2057400" y="2479676"/>
          <a:ext cx="8615363" cy="2057400"/>
        </p:xfrm>
        <a:graphic>
          <a:graphicData uri="http://schemas.openxmlformats.org/drawingml/2006/table">
            <a:tbl>
              <a:tblPr/>
              <a:tblGrid>
                <a:gridCol w="1577340">
                  <a:extLst>
                    <a:ext uri="{9D8B030D-6E8A-4147-A177-3AD203B41FA5}">
                      <a16:colId xmlns:a16="http://schemas.microsoft.com/office/drawing/2014/main" val="338545040"/>
                    </a:ext>
                  </a:extLst>
                </a:gridCol>
                <a:gridCol w="1485900">
                  <a:extLst>
                    <a:ext uri="{9D8B030D-6E8A-4147-A177-3AD203B41FA5}">
                      <a16:colId xmlns:a16="http://schemas.microsoft.com/office/drawing/2014/main" val="687972026"/>
                    </a:ext>
                  </a:extLst>
                </a:gridCol>
                <a:gridCol w="1828800">
                  <a:extLst>
                    <a:ext uri="{9D8B030D-6E8A-4147-A177-3AD203B41FA5}">
                      <a16:colId xmlns:a16="http://schemas.microsoft.com/office/drawing/2014/main" val="4058046178"/>
                    </a:ext>
                  </a:extLst>
                </a:gridCol>
                <a:gridCol w="1314450">
                  <a:extLst>
                    <a:ext uri="{9D8B030D-6E8A-4147-A177-3AD203B41FA5}">
                      <a16:colId xmlns:a16="http://schemas.microsoft.com/office/drawing/2014/main" val="443043399"/>
                    </a:ext>
                  </a:extLst>
                </a:gridCol>
                <a:gridCol w="2408873">
                  <a:extLst>
                    <a:ext uri="{9D8B030D-6E8A-4147-A177-3AD203B41FA5}">
                      <a16:colId xmlns:a16="http://schemas.microsoft.com/office/drawing/2014/main" val="3292340105"/>
                    </a:ext>
                  </a:extLst>
                </a:gridCol>
              </a:tblGrid>
              <a:tr h="342900">
                <a:tc>
                  <a:txBody>
                    <a:bodyPr/>
                    <a:lstStyle/>
                    <a:p>
                      <a:pPr marL="0" marR="0">
                        <a:spcBef>
                          <a:spcPts val="0"/>
                        </a:spcBef>
                        <a:spcAft>
                          <a:spcPts val="0"/>
                        </a:spcAft>
                      </a:pPr>
                      <a:r>
                        <a:rPr lang="en-US" sz="1600" b="1" kern="0">
                          <a:effectLst/>
                          <a:latin typeface="Times New Roman" panose="02020603050405020304" pitchFamily="18" charset="0"/>
                        </a:rPr>
                        <a:t>Name</a:t>
                      </a:r>
                      <a:endParaRPr lang="en-US" sz="1000" b="1" kern="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Affiliation</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Address</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Phone</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b="1">
                          <a:effectLst/>
                          <a:latin typeface="Times New Roman" panose="02020603050405020304" pitchFamily="18" charset="0"/>
                          <a:ea typeface="Times New Roman" panose="02020603050405020304" pitchFamily="18" charset="0"/>
                        </a:rPr>
                        <a:t>email</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5104917"/>
                  </a:ext>
                </a:extLst>
              </a:tr>
              <a:tr h="342900">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7843250"/>
                  </a:ext>
                </a:extLst>
              </a:tr>
              <a:tr h="34290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Carlos Codeiro</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Intel</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err="1">
                          <a:effectLst/>
                          <a:latin typeface="Times New Roman" panose="02020603050405020304" pitchFamily="18" charset="0"/>
                          <a:ea typeface="Times New Roman" panose="02020603050405020304" pitchFamily="18" charset="0"/>
                        </a:rPr>
                        <a:t>carlos.cordeiro@intel.com</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8201595"/>
                  </a:ext>
                </a:extLst>
              </a:tr>
              <a:tr h="34290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Payam Torab</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Facebook</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torab@ieee.org</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4176027"/>
                  </a:ext>
                </a:extLst>
              </a:tr>
              <a:tr h="342900">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Mark Rison</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Samsung</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err="1">
                          <a:effectLst/>
                          <a:latin typeface="Times New Roman" panose="02020603050405020304" pitchFamily="18" charset="0"/>
                          <a:ea typeface="Times New Roman" panose="02020603050405020304" pitchFamily="18" charset="0"/>
                        </a:rPr>
                        <a:t>m.rison@samsung.com</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7282569"/>
                  </a:ext>
                </a:extLst>
              </a:tr>
              <a:tr h="342900">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0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32834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098EF3CE-8FF9-634C-AF91-ED308F946BC6}"/>
              </a:ext>
            </a:extLst>
          </p:cNvPr>
          <p:cNvSpPr>
            <a:spLocks noGrp="1"/>
          </p:cNvSpPr>
          <p:nvPr>
            <p:ph idx="1"/>
          </p:nvPr>
        </p:nvSpPr>
        <p:spPr/>
        <p:txBody>
          <a:bodyPr>
            <a:noAutofit/>
          </a:bodyPr>
          <a:lstStyle/>
          <a:p>
            <a:pPr marL="0" indent="0">
              <a:buNone/>
            </a:pPr>
            <a:r>
              <a:rPr lang="en-US" sz="1400" b="0" dirty="0"/>
              <a:t>"Text is inconsistent when it comes to defining which elements can be carried in which frames: Element definitions sometimes list all frames that can include them, sometimes have an incomplete list, and sometimes do not specify any frame. And of course we have the frame definitions that naturally need to list all the elements they can carry.</a:t>
            </a:r>
          </a:p>
          <a:p>
            <a:pPr marL="0" indent="0">
              <a:buNone/>
            </a:pPr>
            <a:endParaRPr lang="en-US" sz="1400" b="0" dirty="0"/>
          </a:p>
          <a:p>
            <a:pPr marL="0" indent="0">
              <a:buNone/>
            </a:pPr>
            <a:r>
              <a:rPr lang="en-US" sz="1400" b="0" dirty="0"/>
              <a:t>So, there are two databases that need to be kept in sync because they represent the same information,</a:t>
            </a:r>
          </a:p>
          <a:p>
            <a:pPr>
              <a:buAutoNum type="alphaLcParenBoth"/>
            </a:pPr>
            <a:r>
              <a:rPr lang="en-US" sz="1400" b="0" dirty="0"/>
              <a:t>list of elements in a given frame, and</a:t>
            </a:r>
          </a:p>
          <a:p>
            <a:pPr>
              <a:buAutoNum type="alphaLcParenBoth"/>
            </a:pPr>
            <a:r>
              <a:rPr lang="en-US" sz="1400" b="0" dirty="0"/>
              <a:t>list of frames that can carry a given element</a:t>
            </a:r>
          </a:p>
          <a:p>
            <a:pPr marL="0" indent="0">
              <a:buNone/>
            </a:pPr>
            <a:endParaRPr lang="en-US" sz="1400" b="0" dirty="0"/>
          </a:p>
          <a:p>
            <a:pPr marL="0" indent="0">
              <a:buNone/>
            </a:pPr>
            <a:r>
              <a:rPr lang="en-US" sz="1400" dirty="0"/>
              <a:t>The group should decide one of these paths,</a:t>
            </a:r>
          </a:p>
          <a:p>
            <a:pPr marL="0" indent="0">
              <a:buNone/>
            </a:pPr>
            <a:r>
              <a:rPr lang="en-US" sz="1400" dirty="0"/>
              <a:t>(1) Keep both (a) and (b), and maintain both for consistency, not a small task, but adds value (how much value subjective).</a:t>
            </a:r>
          </a:p>
          <a:p>
            <a:pPr marL="0" indent="0">
              <a:buNone/>
            </a:pPr>
            <a:r>
              <a:rPr lang="en-US" sz="1400" dirty="0"/>
              <a:t>(2) Keep (a) only, and get rid of (b) altogether.</a:t>
            </a:r>
          </a:p>
          <a:p>
            <a:pPr marL="0" indent="0">
              <a:buNone/>
            </a:pPr>
            <a:endParaRPr lang="en-US" sz="1400" b="0" dirty="0"/>
          </a:p>
          <a:p>
            <a:pPr marL="0" indent="0">
              <a:buNone/>
            </a:pPr>
            <a:r>
              <a:rPr lang="en-US" sz="1400" b="0" dirty="0"/>
              <a:t>In this day and age, a search function in a pdf file is the way to find the frames that can carry an element, so (1) adds value, although not as much as the past. If group decides (1) for added convenience and easier lookup, the entire spec - specifically all elements - needs to be examined, end edited in a consistent way, e.g., a standard form paragraph at the beginning or end of each element section, to list all frames that can include the element.</a:t>
            </a:r>
          </a:p>
          <a:p>
            <a:pPr marL="0" indent="0">
              <a:buNone/>
            </a:pPr>
            <a:r>
              <a:rPr lang="en-US" sz="1400" b="0" dirty="0"/>
              <a:t>If the group decides (2), list of frames in element definition sections should be removed, and there will not be a second representation to maintain moving forward." </a:t>
            </a:r>
          </a:p>
        </p:txBody>
      </p:sp>
      <p:sp>
        <p:nvSpPr>
          <p:cNvPr id="3" name="Title 2">
            <a:extLst>
              <a:ext uri="{FF2B5EF4-FFF2-40B4-BE49-F238E27FC236}">
                <a16:creationId xmlns:a16="http://schemas.microsoft.com/office/drawing/2014/main" id="{4C62EFC5-2D83-B84D-9931-5AB8B060EBEC}"/>
              </a:ext>
            </a:extLst>
          </p:cNvPr>
          <p:cNvSpPr>
            <a:spLocks noGrp="1"/>
          </p:cNvSpPr>
          <p:nvPr>
            <p:ph type="title"/>
          </p:nvPr>
        </p:nvSpPr>
        <p:spPr/>
        <p:txBody>
          <a:bodyPr/>
          <a:lstStyle/>
          <a:p>
            <a:r>
              <a:rPr lang="en-US" dirty="0"/>
              <a:t>CID 2107</a:t>
            </a:r>
          </a:p>
        </p:txBody>
      </p:sp>
      <p:sp>
        <p:nvSpPr>
          <p:cNvPr id="5" name="Footer Placeholder 4">
            <a:extLst>
              <a:ext uri="{FF2B5EF4-FFF2-40B4-BE49-F238E27FC236}">
                <a16:creationId xmlns:a16="http://schemas.microsoft.com/office/drawing/2014/main" id="{ACFF51D3-AA93-8E46-98A7-CEB4DA0F9CF4}"/>
              </a:ext>
            </a:extLst>
          </p:cNvPr>
          <p:cNvSpPr>
            <a:spLocks noGrp="1"/>
          </p:cNvSpPr>
          <p:nvPr>
            <p:ph type="ftr" idx="11"/>
          </p:nvPr>
        </p:nvSpPr>
        <p:spPr/>
        <p:txBody>
          <a:bodyPr/>
          <a:lstStyle/>
          <a:p>
            <a:r>
              <a:rPr lang="en-US"/>
              <a:t>Multiple authors</a:t>
            </a:r>
          </a:p>
        </p:txBody>
      </p:sp>
      <p:sp>
        <p:nvSpPr>
          <p:cNvPr id="6" name="Slide Number Placeholder 5">
            <a:extLst>
              <a:ext uri="{FF2B5EF4-FFF2-40B4-BE49-F238E27FC236}">
                <a16:creationId xmlns:a16="http://schemas.microsoft.com/office/drawing/2014/main" id="{1A68E048-F0FC-CB4B-85B6-0395C9014DEB}"/>
              </a:ext>
            </a:extLst>
          </p:cNvPr>
          <p:cNvSpPr>
            <a:spLocks noGrp="1"/>
          </p:cNvSpPr>
          <p:nvPr>
            <p:ph type="sldNum" idx="12"/>
          </p:nvPr>
        </p:nvSpPr>
        <p:spPr/>
        <p:txBody>
          <a:bodyPr/>
          <a:lstStyle/>
          <a:p>
            <a:r>
              <a:rPr lang="en-US"/>
              <a:t>Slide </a:t>
            </a:r>
            <a:fld id="{54FC9212-A276-4579-8D5E-ABD8504D37DD}" type="slidenum">
              <a:rPr lang="en-US" smtClean="0"/>
              <a:pPr/>
              <a:t>2</a:t>
            </a:fld>
            <a:endParaRPr lang="en-US"/>
          </a:p>
        </p:txBody>
      </p:sp>
      <p:sp>
        <p:nvSpPr>
          <p:cNvPr id="4" name="Date Placeholder 3">
            <a:extLst>
              <a:ext uri="{FF2B5EF4-FFF2-40B4-BE49-F238E27FC236}">
                <a16:creationId xmlns:a16="http://schemas.microsoft.com/office/drawing/2014/main" id="{84B64DCE-9CF6-E847-A233-B44357A51A9B}"/>
              </a:ext>
            </a:extLst>
          </p:cNvPr>
          <p:cNvSpPr>
            <a:spLocks noGrp="1"/>
          </p:cNvSpPr>
          <p:nvPr>
            <p:ph type="dt" idx="2"/>
          </p:nvPr>
        </p:nvSpPr>
        <p:spPr/>
        <p:txBody>
          <a:bodyPr/>
          <a:lstStyle/>
          <a:p>
            <a:r>
              <a:rPr lang="en-US"/>
              <a:t>September 2019</a:t>
            </a:r>
            <a:endParaRPr lang="en-US" dirty="0"/>
          </a:p>
        </p:txBody>
      </p:sp>
    </p:spTree>
    <p:extLst>
      <p:ext uri="{BB962C8B-B14F-4D97-AF65-F5344CB8AC3E}">
        <p14:creationId xmlns:p14="http://schemas.microsoft.com/office/powerpoint/2010/main" val="1157851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C89988-4472-7849-80DB-8B764149AB6A}"/>
              </a:ext>
            </a:extLst>
          </p:cNvPr>
          <p:cNvSpPr>
            <a:spLocks noGrp="1"/>
          </p:cNvSpPr>
          <p:nvPr>
            <p:ph idx="1"/>
          </p:nvPr>
        </p:nvSpPr>
        <p:spPr/>
        <p:txBody>
          <a:bodyPr/>
          <a:lstStyle/>
          <a:p>
            <a:pPr marL="0" indent="0">
              <a:buNone/>
            </a:pPr>
            <a:r>
              <a:rPr lang="en-US" sz="1400" dirty="0"/>
              <a:t>9.4.2.16 TPC Report element</a:t>
            </a:r>
          </a:p>
          <a:p>
            <a:pPr marL="0" indent="0">
              <a:buNone/>
            </a:pPr>
            <a:r>
              <a:rPr lang="en-US" sz="1400" b="0" dirty="0"/>
              <a:t>{beginning of section}</a:t>
            </a:r>
          </a:p>
          <a:p>
            <a:pPr marL="0" indent="0">
              <a:buNone/>
            </a:pPr>
            <a:r>
              <a:rPr lang="en-US" sz="1400" b="0" dirty="0"/>
              <a:t>The TPC Report element contains transmit power and link margin information sent in response to a TPC Request element or a Link Measurement Request frame. </a:t>
            </a:r>
            <a:r>
              <a:rPr lang="en-US" sz="1400" b="0" dirty="0">
                <a:highlight>
                  <a:srgbClr val="FFFF00"/>
                </a:highlight>
              </a:rPr>
              <a:t>A TPC Report element is included in a Beacon frame or Probe Response frame </a:t>
            </a:r>
            <a:r>
              <a:rPr lang="en-US" sz="1400" b="0" dirty="0"/>
              <a:t>without a corresponding request. The format of the TPC Report element is shown in Figure 9-175 (TPC Report element format).</a:t>
            </a:r>
          </a:p>
          <a:p>
            <a:pPr marL="0" indent="0">
              <a:buNone/>
            </a:pPr>
            <a:endParaRPr lang="en-US" sz="1400" b="0" dirty="0"/>
          </a:p>
          <a:p>
            <a:pPr marL="0" indent="0">
              <a:buNone/>
            </a:pPr>
            <a:endParaRPr lang="en-US" sz="1400" b="0" dirty="0"/>
          </a:p>
          <a:p>
            <a:pPr marL="0" indent="0">
              <a:buNone/>
            </a:pPr>
            <a:endParaRPr lang="en-US" sz="1400" dirty="0"/>
          </a:p>
          <a:p>
            <a:pPr marL="0" indent="0">
              <a:buNone/>
            </a:pPr>
            <a:r>
              <a:rPr lang="en-US" sz="1400" dirty="0"/>
              <a:t>-----------------</a:t>
            </a:r>
          </a:p>
          <a:p>
            <a:pPr marL="0" indent="0">
              <a:buNone/>
            </a:pPr>
            <a:r>
              <a:rPr lang="en-US" sz="1400" dirty="0"/>
              <a:t>9.4.2.18 Channel Switch Announcement element</a:t>
            </a:r>
          </a:p>
          <a:p>
            <a:pPr marL="0" indent="0">
              <a:buNone/>
            </a:pPr>
            <a:r>
              <a:rPr lang="en-US" sz="1400" b="0" dirty="0"/>
              <a:t>… {end of section}</a:t>
            </a:r>
          </a:p>
          <a:p>
            <a:pPr marL="0" indent="0">
              <a:buNone/>
            </a:pPr>
            <a:r>
              <a:rPr lang="en-US" sz="1400" b="0" dirty="0"/>
              <a:t>The Channel Switch Announcement element is included in Channel Switch Announcement frames, as described in 9.6.2.6 (Channel Switch Announcement frame format), and can be included in Beacon frames, as described in 9.3.3.3 (Beacon frame format), and Probe Response frames, as described in 9.3.3.11 (Probe Response frame format). </a:t>
            </a:r>
          </a:p>
          <a:p>
            <a:pPr marL="0" indent="0">
              <a:buNone/>
            </a:pPr>
            <a:endParaRPr lang="en-US" sz="1400" dirty="0"/>
          </a:p>
          <a:p>
            <a:pPr marL="0" indent="0">
              <a:buNone/>
            </a:pPr>
            <a:r>
              <a:rPr lang="en-US" sz="1400" dirty="0"/>
              <a:t>------------------</a:t>
            </a:r>
          </a:p>
          <a:p>
            <a:pPr marL="0" indent="0">
              <a:buNone/>
            </a:pPr>
            <a:r>
              <a:rPr lang="en-US" sz="1400" dirty="0"/>
              <a:t>9.4.2.52 Extended Channel Switch Announcement element</a:t>
            </a:r>
          </a:p>
          <a:p>
            <a:pPr marL="0" indent="0">
              <a:buNone/>
            </a:pPr>
            <a:r>
              <a:rPr lang="en-US" sz="1400" b="0" dirty="0"/>
              <a:t>{no list of frames}</a:t>
            </a:r>
          </a:p>
        </p:txBody>
      </p:sp>
      <p:sp>
        <p:nvSpPr>
          <p:cNvPr id="3" name="Title 2">
            <a:extLst>
              <a:ext uri="{FF2B5EF4-FFF2-40B4-BE49-F238E27FC236}">
                <a16:creationId xmlns:a16="http://schemas.microsoft.com/office/drawing/2014/main" id="{7FD0B1FD-475B-BE49-ABE8-FDE39B72A7B7}"/>
              </a:ext>
            </a:extLst>
          </p:cNvPr>
          <p:cNvSpPr>
            <a:spLocks noGrp="1"/>
          </p:cNvSpPr>
          <p:nvPr>
            <p:ph type="title"/>
          </p:nvPr>
        </p:nvSpPr>
        <p:spPr/>
        <p:txBody>
          <a:bodyPr/>
          <a:lstStyle/>
          <a:p>
            <a:r>
              <a:rPr lang="en-US" dirty="0"/>
              <a:t>Examples (random)</a:t>
            </a:r>
          </a:p>
        </p:txBody>
      </p:sp>
      <p:sp>
        <p:nvSpPr>
          <p:cNvPr id="4" name="Footer Placeholder 3">
            <a:extLst>
              <a:ext uri="{FF2B5EF4-FFF2-40B4-BE49-F238E27FC236}">
                <a16:creationId xmlns:a16="http://schemas.microsoft.com/office/drawing/2014/main" id="{6C935782-C955-C147-B663-B12F49B0F38E}"/>
              </a:ext>
            </a:extLst>
          </p:cNvPr>
          <p:cNvSpPr>
            <a:spLocks noGrp="1"/>
          </p:cNvSpPr>
          <p:nvPr>
            <p:ph type="ftr" idx="11"/>
          </p:nvPr>
        </p:nvSpPr>
        <p:spPr/>
        <p:txBody>
          <a:bodyPr/>
          <a:lstStyle/>
          <a:p>
            <a:pPr>
              <a:defRPr/>
            </a:pPr>
            <a:r>
              <a:rPr lang="en-US"/>
              <a:t>Multiple authors</a:t>
            </a:r>
          </a:p>
        </p:txBody>
      </p:sp>
      <p:sp>
        <p:nvSpPr>
          <p:cNvPr id="5" name="Slide Number Placeholder 4">
            <a:extLst>
              <a:ext uri="{FF2B5EF4-FFF2-40B4-BE49-F238E27FC236}">
                <a16:creationId xmlns:a16="http://schemas.microsoft.com/office/drawing/2014/main" id="{5CEBC808-A3BA-FF4E-A147-6120FA16DB26}"/>
              </a:ext>
            </a:extLst>
          </p:cNvPr>
          <p:cNvSpPr>
            <a:spLocks noGrp="1"/>
          </p:cNvSpPr>
          <p:nvPr>
            <p:ph type="sldNum" idx="12"/>
          </p:nvPr>
        </p:nvSpPr>
        <p:spPr/>
        <p:txBody>
          <a:bodyPr/>
          <a:lstStyle/>
          <a:p>
            <a:pPr>
              <a:defRPr/>
            </a:pPr>
            <a:r>
              <a:rPr lang="en-US"/>
              <a:t>Slide </a:t>
            </a:r>
            <a:fld id="{54FC9212-A276-4579-8D5E-ABD8504D37DD}" type="slidenum">
              <a:rPr lang="en-US" smtClean="0"/>
              <a:pPr>
                <a:defRPr/>
              </a:pPr>
              <a:t>3</a:t>
            </a:fld>
            <a:endParaRPr lang="en-US"/>
          </a:p>
        </p:txBody>
      </p:sp>
      <p:sp>
        <p:nvSpPr>
          <p:cNvPr id="6" name="Date Placeholder 5">
            <a:extLst>
              <a:ext uri="{FF2B5EF4-FFF2-40B4-BE49-F238E27FC236}">
                <a16:creationId xmlns:a16="http://schemas.microsoft.com/office/drawing/2014/main" id="{1FD97F9B-1066-1F41-9B1E-0A3B96601421}"/>
              </a:ext>
            </a:extLst>
          </p:cNvPr>
          <p:cNvSpPr>
            <a:spLocks noGrp="1"/>
          </p:cNvSpPr>
          <p:nvPr>
            <p:ph type="dt" idx="2"/>
          </p:nvPr>
        </p:nvSpPr>
        <p:spPr/>
        <p:txBody>
          <a:bodyPr/>
          <a:lstStyle/>
          <a:p>
            <a:pPr>
              <a:defRPr/>
            </a:pPr>
            <a:r>
              <a:rPr lang="en-US"/>
              <a:t>September 2019</a:t>
            </a:r>
            <a:endParaRPr lang="en-US" dirty="0"/>
          </a:p>
        </p:txBody>
      </p:sp>
      <p:pic>
        <p:nvPicPr>
          <p:cNvPr id="7" name="Picture 6">
            <a:extLst>
              <a:ext uri="{FF2B5EF4-FFF2-40B4-BE49-F238E27FC236}">
                <a16:creationId xmlns:a16="http://schemas.microsoft.com/office/drawing/2014/main" id="{C873FFD0-8A30-8547-A767-52E0A7FE5F13}"/>
              </a:ext>
            </a:extLst>
          </p:cNvPr>
          <p:cNvPicPr>
            <a:picLocks noChangeAspect="1"/>
          </p:cNvPicPr>
          <p:nvPr/>
        </p:nvPicPr>
        <p:blipFill>
          <a:blip r:embed="rId2"/>
          <a:stretch>
            <a:fillRect/>
          </a:stretch>
        </p:blipFill>
        <p:spPr>
          <a:xfrm>
            <a:off x="3596612" y="2971800"/>
            <a:ext cx="6372225" cy="695325"/>
          </a:xfrm>
          <a:prstGeom prst="rect">
            <a:avLst/>
          </a:prstGeom>
        </p:spPr>
      </p:pic>
      <p:sp>
        <p:nvSpPr>
          <p:cNvPr id="8" name="Content Placeholder 1">
            <a:extLst>
              <a:ext uri="{FF2B5EF4-FFF2-40B4-BE49-F238E27FC236}">
                <a16:creationId xmlns:a16="http://schemas.microsoft.com/office/drawing/2014/main" id="{3C5CBBCD-9D8B-484F-8952-08A1DECFCE37}"/>
              </a:ext>
            </a:extLst>
          </p:cNvPr>
          <p:cNvSpPr txBox="1">
            <a:spLocks/>
          </p:cNvSpPr>
          <p:nvPr/>
        </p:nvSpPr>
        <p:spPr bwMode="auto">
          <a:xfrm>
            <a:off x="745435" y="2971800"/>
            <a:ext cx="2215733" cy="5201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buFont typeface="Arial" charset="0"/>
              <a:buNone/>
            </a:pPr>
            <a:r>
              <a:rPr lang="en-US" sz="1400" b="0" i="1" kern="0" dirty="0">
                <a:solidFill>
                  <a:srgbClr val="C00000"/>
                </a:solidFill>
              </a:rPr>
              <a:t>But in DMG Beacon frame definition (Table 9-47)</a:t>
            </a:r>
          </a:p>
        </p:txBody>
      </p:sp>
      <p:cxnSp>
        <p:nvCxnSpPr>
          <p:cNvPr id="10" name="Straight Arrow Connector 9">
            <a:extLst>
              <a:ext uri="{FF2B5EF4-FFF2-40B4-BE49-F238E27FC236}">
                <a16:creationId xmlns:a16="http://schemas.microsoft.com/office/drawing/2014/main" id="{1E844DA6-E5B3-674B-9634-27799AF9C416}"/>
              </a:ext>
            </a:extLst>
          </p:cNvPr>
          <p:cNvCxnSpPr/>
          <p:nvPr/>
        </p:nvCxnSpPr>
        <p:spPr bwMode="auto">
          <a:xfrm>
            <a:off x="2961168" y="3332714"/>
            <a:ext cx="609600" cy="0"/>
          </a:xfrm>
          <a:prstGeom prst="straightConnector1">
            <a:avLst/>
          </a:prstGeom>
          <a:solidFill>
            <a:srgbClr val="00B8FF"/>
          </a:solidFill>
          <a:ln w="19050" cap="flat" cmpd="sng" algn="ctr">
            <a:solidFill>
              <a:srgbClr val="C00000"/>
            </a:solidFill>
            <a:prstDash val="solid"/>
            <a:round/>
            <a:headEnd type="none" w="med" len="med"/>
            <a:tailEnd type="triangle"/>
          </a:ln>
          <a:effectLst/>
        </p:spPr>
      </p:cxnSp>
      <p:sp>
        <p:nvSpPr>
          <p:cNvPr id="11" name="Content Placeholder 1">
            <a:extLst>
              <a:ext uri="{FF2B5EF4-FFF2-40B4-BE49-F238E27FC236}">
                <a16:creationId xmlns:a16="http://schemas.microsoft.com/office/drawing/2014/main" id="{BC452015-686D-164F-9FCB-E58C2C412EA1}"/>
              </a:ext>
            </a:extLst>
          </p:cNvPr>
          <p:cNvSpPr txBox="1">
            <a:spLocks/>
          </p:cNvSpPr>
          <p:nvPr/>
        </p:nvSpPr>
        <p:spPr bwMode="auto">
          <a:xfrm>
            <a:off x="9965524" y="2971800"/>
            <a:ext cx="2033828" cy="5201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Courier New" charset="0"/>
              <a:buChar char="o"/>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Wingdings" charset="2"/>
              <a:buChar char="§"/>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buFont typeface="Arial" charset="0"/>
              <a:buNone/>
            </a:pPr>
            <a:r>
              <a:rPr lang="en-US" sz="1400" b="0" i="1" kern="0" dirty="0">
                <a:solidFill>
                  <a:srgbClr val="C00000"/>
                </a:solidFill>
              </a:rPr>
              <a:t>.. and element is missing in Announce, both here and in frame definition</a:t>
            </a:r>
          </a:p>
        </p:txBody>
      </p:sp>
    </p:spTree>
    <p:extLst>
      <p:ext uri="{BB962C8B-B14F-4D97-AF65-F5344CB8AC3E}">
        <p14:creationId xmlns:p14="http://schemas.microsoft.com/office/powerpoint/2010/main" val="2972261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6ADE4-48BB-E349-863C-9CDF486A8A9E}"/>
              </a:ext>
            </a:extLst>
          </p:cNvPr>
          <p:cNvSpPr>
            <a:spLocks noGrp="1"/>
          </p:cNvSpPr>
          <p:nvPr>
            <p:ph idx="1"/>
          </p:nvPr>
        </p:nvSpPr>
        <p:spPr/>
        <p:txBody>
          <a:bodyPr/>
          <a:lstStyle/>
          <a:p>
            <a:r>
              <a:rPr lang="en-US" dirty="0"/>
              <a:t>Maintaining the list of frames that can carry the element in the element definition is a process prone to error and with high cost of maintenance</a:t>
            </a:r>
          </a:p>
          <a:p>
            <a:r>
              <a:rPr lang="en-US" dirty="0"/>
              <a:t>We propose Option 2 in CID 2107 – eliminating list of frames from element definition</a:t>
            </a:r>
          </a:p>
          <a:p>
            <a:endParaRPr lang="en-US" dirty="0"/>
          </a:p>
          <a:p>
            <a:endParaRPr lang="en-US" dirty="0"/>
          </a:p>
          <a:p>
            <a:endParaRPr lang="en-US" dirty="0"/>
          </a:p>
        </p:txBody>
      </p:sp>
      <p:sp>
        <p:nvSpPr>
          <p:cNvPr id="3" name="Title 2">
            <a:extLst>
              <a:ext uri="{FF2B5EF4-FFF2-40B4-BE49-F238E27FC236}">
                <a16:creationId xmlns:a16="http://schemas.microsoft.com/office/drawing/2014/main" id="{C8248240-FB67-094D-9A02-7F1ED000388E}"/>
              </a:ext>
            </a:extLst>
          </p:cNvPr>
          <p:cNvSpPr>
            <a:spLocks noGrp="1"/>
          </p:cNvSpPr>
          <p:nvPr>
            <p:ph type="title"/>
          </p:nvPr>
        </p:nvSpPr>
        <p:spPr/>
        <p:txBody>
          <a:bodyPr/>
          <a:lstStyle/>
          <a:p>
            <a:r>
              <a:rPr lang="en-US" dirty="0"/>
              <a:t>Proposal</a:t>
            </a:r>
          </a:p>
        </p:txBody>
      </p:sp>
      <p:sp>
        <p:nvSpPr>
          <p:cNvPr id="4" name="Footer Placeholder 3">
            <a:extLst>
              <a:ext uri="{FF2B5EF4-FFF2-40B4-BE49-F238E27FC236}">
                <a16:creationId xmlns:a16="http://schemas.microsoft.com/office/drawing/2014/main" id="{EF4E6D32-0A1F-7A4D-B738-4557974EADBA}"/>
              </a:ext>
            </a:extLst>
          </p:cNvPr>
          <p:cNvSpPr>
            <a:spLocks noGrp="1"/>
          </p:cNvSpPr>
          <p:nvPr>
            <p:ph type="ftr" idx="11"/>
          </p:nvPr>
        </p:nvSpPr>
        <p:spPr/>
        <p:txBody>
          <a:bodyPr/>
          <a:lstStyle/>
          <a:p>
            <a:pPr>
              <a:defRPr/>
            </a:pPr>
            <a:r>
              <a:rPr lang="en-US"/>
              <a:t>Multiple authors</a:t>
            </a:r>
          </a:p>
        </p:txBody>
      </p:sp>
      <p:sp>
        <p:nvSpPr>
          <p:cNvPr id="5" name="Slide Number Placeholder 4">
            <a:extLst>
              <a:ext uri="{FF2B5EF4-FFF2-40B4-BE49-F238E27FC236}">
                <a16:creationId xmlns:a16="http://schemas.microsoft.com/office/drawing/2014/main" id="{9F3B4F19-632B-9442-9471-C1CDFD58E256}"/>
              </a:ext>
            </a:extLst>
          </p:cNvPr>
          <p:cNvSpPr>
            <a:spLocks noGrp="1"/>
          </p:cNvSpPr>
          <p:nvPr>
            <p:ph type="sldNum" idx="12"/>
          </p:nvPr>
        </p:nvSpPr>
        <p:spPr/>
        <p:txBody>
          <a:bodyPr/>
          <a:lstStyle/>
          <a:p>
            <a:pPr>
              <a:defRPr/>
            </a:pPr>
            <a:r>
              <a:rPr lang="en-US"/>
              <a:t>Slide </a:t>
            </a:r>
            <a:fld id="{54FC9212-A276-4579-8D5E-ABD8504D37DD}" type="slidenum">
              <a:rPr lang="en-US" smtClean="0"/>
              <a:pPr>
                <a:defRPr/>
              </a:pPr>
              <a:t>4</a:t>
            </a:fld>
            <a:endParaRPr lang="en-US"/>
          </a:p>
        </p:txBody>
      </p:sp>
      <p:sp>
        <p:nvSpPr>
          <p:cNvPr id="6" name="Date Placeholder 5">
            <a:extLst>
              <a:ext uri="{FF2B5EF4-FFF2-40B4-BE49-F238E27FC236}">
                <a16:creationId xmlns:a16="http://schemas.microsoft.com/office/drawing/2014/main" id="{D5670A47-DC1C-8E41-89BF-63B1D37B846A}"/>
              </a:ext>
            </a:extLst>
          </p:cNvPr>
          <p:cNvSpPr>
            <a:spLocks noGrp="1"/>
          </p:cNvSpPr>
          <p:nvPr>
            <p:ph type="dt" idx="2"/>
          </p:nvPr>
        </p:nvSpPr>
        <p:spPr/>
        <p:txBody>
          <a:bodyPr/>
          <a:lstStyle/>
          <a:p>
            <a:pPr>
              <a:defRPr/>
            </a:pPr>
            <a:r>
              <a:rPr lang="en-US"/>
              <a:t>September 2019</a:t>
            </a:r>
            <a:endParaRPr lang="en-US" dirty="0"/>
          </a:p>
        </p:txBody>
      </p:sp>
    </p:spTree>
    <p:extLst>
      <p:ext uri="{BB962C8B-B14F-4D97-AF65-F5344CB8AC3E}">
        <p14:creationId xmlns:p14="http://schemas.microsoft.com/office/powerpoint/2010/main" val="414917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6ADE4-48BB-E349-863C-9CDF486A8A9E}"/>
              </a:ext>
            </a:extLst>
          </p:cNvPr>
          <p:cNvSpPr>
            <a:spLocks noGrp="1"/>
          </p:cNvSpPr>
          <p:nvPr>
            <p:ph idx="1"/>
          </p:nvPr>
        </p:nvSpPr>
        <p:spPr/>
        <p:txBody>
          <a:bodyPr/>
          <a:lstStyle/>
          <a:p>
            <a:pPr marL="0" indent="0">
              <a:buNone/>
            </a:pPr>
            <a:r>
              <a:rPr lang="en-US" b="0" dirty="0"/>
              <a:t>Referring to following databases,</a:t>
            </a:r>
          </a:p>
          <a:p>
            <a:pPr lvl="1">
              <a:buAutoNum type="alphaLcParenBoth"/>
            </a:pPr>
            <a:r>
              <a:rPr lang="en-US" b="0" dirty="0"/>
              <a:t> list of elements in a given frame, and</a:t>
            </a:r>
          </a:p>
          <a:p>
            <a:pPr lvl="1">
              <a:buAutoNum type="alphaLcParenBoth"/>
            </a:pPr>
            <a:r>
              <a:rPr lang="en-US" b="0" dirty="0"/>
              <a:t> list of frames that can carry a given element</a:t>
            </a:r>
          </a:p>
          <a:p>
            <a:pPr marL="0" indent="0">
              <a:buNone/>
            </a:pPr>
            <a:endParaRPr lang="en-US" b="0" dirty="0"/>
          </a:p>
          <a:p>
            <a:pPr marL="0" indent="0">
              <a:buNone/>
            </a:pPr>
            <a:r>
              <a:rPr lang="en-US" b="0" dirty="0"/>
              <a:t>The 802.11 specification can follow one of these two paths</a:t>
            </a:r>
          </a:p>
          <a:p>
            <a:pPr marL="457200" lvl="1" indent="0">
              <a:buNone/>
            </a:pPr>
            <a:r>
              <a:rPr lang="en-US" b="0" dirty="0"/>
              <a:t>(1) Keep both (a) and (b), and maintain both for consistency</a:t>
            </a:r>
          </a:p>
          <a:p>
            <a:pPr marL="457200" lvl="1" indent="0">
              <a:buNone/>
            </a:pPr>
            <a:r>
              <a:rPr lang="en-US" b="0" dirty="0"/>
              <a:t>(2) Keep (a) only and eliminate (b)</a:t>
            </a:r>
          </a:p>
          <a:p>
            <a:endParaRPr lang="en-US" b="0" dirty="0"/>
          </a:p>
          <a:p>
            <a:pPr marL="0" indent="0">
              <a:buNone/>
            </a:pPr>
            <a:r>
              <a:rPr lang="en-US" b="0" u="sng" dirty="0"/>
              <a:t>Straw Poll</a:t>
            </a:r>
            <a:r>
              <a:rPr lang="en-US" b="0" dirty="0"/>
              <a:t>: What is your preferred option?</a:t>
            </a:r>
          </a:p>
          <a:p>
            <a:pPr marL="457200" lvl="1" indent="0">
              <a:buNone/>
            </a:pPr>
            <a:r>
              <a:rPr lang="en-US" b="0" dirty="0"/>
              <a:t>Option 1:</a:t>
            </a:r>
          </a:p>
          <a:p>
            <a:pPr marL="457200" lvl="1" indent="0">
              <a:buNone/>
            </a:pPr>
            <a:r>
              <a:rPr lang="en-US" b="0" dirty="0"/>
              <a:t>Option 2:</a:t>
            </a:r>
          </a:p>
          <a:p>
            <a:pPr marL="457200" lvl="1" indent="0">
              <a:buNone/>
            </a:pPr>
            <a:r>
              <a:rPr lang="en-US" b="0" dirty="0"/>
              <a:t>No preference:</a:t>
            </a:r>
          </a:p>
          <a:p>
            <a:endParaRPr lang="en-US" b="0" dirty="0"/>
          </a:p>
        </p:txBody>
      </p:sp>
      <p:sp>
        <p:nvSpPr>
          <p:cNvPr id="3" name="Title 2">
            <a:extLst>
              <a:ext uri="{FF2B5EF4-FFF2-40B4-BE49-F238E27FC236}">
                <a16:creationId xmlns:a16="http://schemas.microsoft.com/office/drawing/2014/main" id="{C8248240-FB67-094D-9A02-7F1ED000388E}"/>
              </a:ext>
            </a:extLst>
          </p:cNvPr>
          <p:cNvSpPr>
            <a:spLocks noGrp="1"/>
          </p:cNvSpPr>
          <p:nvPr>
            <p:ph type="title"/>
          </p:nvPr>
        </p:nvSpPr>
        <p:spPr/>
        <p:txBody>
          <a:bodyPr/>
          <a:lstStyle/>
          <a:p>
            <a:r>
              <a:rPr lang="en-US" dirty="0"/>
              <a:t>Straw Poll</a:t>
            </a:r>
          </a:p>
        </p:txBody>
      </p:sp>
      <p:sp>
        <p:nvSpPr>
          <p:cNvPr id="4" name="Footer Placeholder 3">
            <a:extLst>
              <a:ext uri="{FF2B5EF4-FFF2-40B4-BE49-F238E27FC236}">
                <a16:creationId xmlns:a16="http://schemas.microsoft.com/office/drawing/2014/main" id="{EF4E6D32-0A1F-7A4D-B738-4557974EADBA}"/>
              </a:ext>
            </a:extLst>
          </p:cNvPr>
          <p:cNvSpPr>
            <a:spLocks noGrp="1"/>
          </p:cNvSpPr>
          <p:nvPr>
            <p:ph type="ftr" idx="11"/>
          </p:nvPr>
        </p:nvSpPr>
        <p:spPr/>
        <p:txBody>
          <a:bodyPr/>
          <a:lstStyle/>
          <a:p>
            <a:pPr>
              <a:defRPr/>
            </a:pPr>
            <a:r>
              <a:rPr lang="en-US"/>
              <a:t>Multiple authors</a:t>
            </a:r>
          </a:p>
        </p:txBody>
      </p:sp>
      <p:sp>
        <p:nvSpPr>
          <p:cNvPr id="5" name="Slide Number Placeholder 4">
            <a:extLst>
              <a:ext uri="{FF2B5EF4-FFF2-40B4-BE49-F238E27FC236}">
                <a16:creationId xmlns:a16="http://schemas.microsoft.com/office/drawing/2014/main" id="{9F3B4F19-632B-9442-9471-C1CDFD58E256}"/>
              </a:ext>
            </a:extLst>
          </p:cNvPr>
          <p:cNvSpPr>
            <a:spLocks noGrp="1"/>
          </p:cNvSpPr>
          <p:nvPr>
            <p:ph type="sldNum" idx="12"/>
          </p:nvPr>
        </p:nvSpPr>
        <p:spPr/>
        <p:txBody>
          <a:bodyPr/>
          <a:lstStyle/>
          <a:p>
            <a:pPr>
              <a:defRPr/>
            </a:pPr>
            <a:r>
              <a:rPr lang="en-US"/>
              <a:t>Slide </a:t>
            </a:r>
            <a:fld id="{54FC9212-A276-4579-8D5E-ABD8504D37DD}" type="slidenum">
              <a:rPr lang="en-US" smtClean="0"/>
              <a:pPr>
                <a:defRPr/>
              </a:pPr>
              <a:t>5</a:t>
            </a:fld>
            <a:endParaRPr lang="en-US"/>
          </a:p>
        </p:txBody>
      </p:sp>
      <p:sp>
        <p:nvSpPr>
          <p:cNvPr id="6" name="Date Placeholder 5">
            <a:extLst>
              <a:ext uri="{FF2B5EF4-FFF2-40B4-BE49-F238E27FC236}">
                <a16:creationId xmlns:a16="http://schemas.microsoft.com/office/drawing/2014/main" id="{D5670A47-DC1C-8E41-89BF-63B1D37B846A}"/>
              </a:ext>
            </a:extLst>
          </p:cNvPr>
          <p:cNvSpPr>
            <a:spLocks noGrp="1"/>
          </p:cNvSpPr>
          <p:nvPr>
            <p:ph type="dt" idx="2"/>
          </p:nvPr>
        </p:nvSpPr>
        <p:spPr/>
        <p:txBody>
          <a:bodyPr/>
          <a:lstStyle/>
          <a:p>
            <a:pPr>
              <a:defRPr/>
            </a:pPr>
            <a:r>
              <a:rPr lang="en-US"/>
              <a:t>September 2019</a:t>
            </a:r>
            <a:endParaRPr lang="en-US" dirty="0"/>
          </a:p>
        </p:txBody>
      </p:sp>
    </p:spTree>
    <p:extLst>
      <p:ext uri="{BB962C8B-B14F-4D97-AF65-F5344CB8AC3E}">
        <p14:creationId xmlns:p14="http://schemas.microsoft.com/office/powerpoint/2010/main" val="92912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6ADE4-48BB-E349-863C-9CDF486A8A9E}"/>
              </a:ext>
            </a:extLst>
          </p:cNvPr>
          <p:cNvSpPr>
            <a:spLocks noGrp="1"/>
          </p:cNvSpPr>
          <p:nvPr>
            <p:ph idx="1"/>
          </p:nvPr>
        </p:nvSpPr>
        <p:spPr/>
        <p:txBody>
          <a:bodyPr/>
          <a:lstStyle/>
          <a:p>
            <a:pPr marL="0" indent="0">
              <a:buNone/>
            </a:pPr>
            <a:r>
              <a:rPr lang="en-US" sz="2000" b="1" dirty="0"/>
              <a:t>(1) Resolve CID 2107 as following,</a:t>
            </a:r>
          </a:p>
          <a:p>
            <a:pPr marL="457200" lvl="1" indent="0">
              <a:buNone/>
            </a:pPr>
            <a:r>
              <a:rPr lang="en-US" dirty="0"/>
              <a:t>	</a:t>
            </a:r>
            <a:r>
              <a:rPr lang="en-US" b="0" dirty="0">
                <a:solidFill>
                  <a:schemeClr val="tx1"/>
                </a:solidFill>
              </a:rPr>
              <a:t>Remove references to frames that can carry an element in the section where element is defined; by way of example, in </a:t>
            </a:r>
            <a:r>
              <a:rPr lang="en-US" dirty="0">
                <a:solidFill>
                  <a:schemeClr val="tx1"/>
                </a:solidFill>
              </a:rPr>
              <a:t>9.4.2.18 (Channel Switch Announcement element), delete the following sentences: “</a:t>
            </a:r>
            <a:r>
              <a:rPr lang="en-US" b="0" dirty="0">
                <a:solidFill>
                  <a:schemeClr val="tx1"/>
                </a:solidFill>
              </a:rPr>
              <a:t>The Channel Switch Announcement element is included in Channel Switch Announcement frames, as described in 9.6.2.6 (Channel Switch Announcement frame format), and can be included in Beacon frames, as described in 9.3.3.3 (Beacon frame format), and Probe Response frames, as described in 9.3.3.11 (Probe Response frame format).”</a:t>
            </a:r>
          </a:p>
          <a:p>
            <a:pPr marL="457200" lvl="1" indent="0">
              <a:buNone/>
            </a:pPr>
            <a:r>
              <a:rPr lang="en-US" b="0" dirty="0"/>
              <a:t> </a:t>
            </a:r>
          </a:p>
          <a:p>
            <a:pPr marL="0" indent="0">
              <a:buNone/>
            </a:pPr>
            <a:r>
              <a:rPr lang="en-US" sz="2000" dirty="0"/>
              <a:t>(2) CID 2107 needs technical contribution</a:t>
            </a:r>
          </a:p>
          <a:p>
            <a:endParaRPr lang="en-US" sz="2000" b="0" dirty="0"/>
          </a:p>
          <a:p>
            <a:pPr marL="0" indent="0">
              <a:buNone/>
            </a:pPr>
            <a:r>
              <a:rPr lang="en-US" sz="2000" b="0" u="sng" dirty="0"/>
              <a:t>Straw Poll</a:t>
            </a:r>
            <a:r>
              <a:rPr lang="en-US" sz="2000" b="0" dirty="0"/>
              <a:t>:</a:t>
            </a:r>
          </a:p>
          <a:p>
            <a:pPr marL="0" indent="0">
              <a:buNone/>
            </a:pPr>
            <a:r>
              <a:rPr lang="en-US" sz="2000" b="0" dirty="0"/>
              <a:t>	Option 1:</a:t>
            </a:r>
          </a:p>
          <a:p>
            <a:pPr marL="457200" lvl="1" indent="0">
              <a:buNone/>
            </a:pPr>
            <a:r>
              <a:rPr lang="en-US" dirty="0"/>
              <a:t>Option 2:</a:t>
            </a:r>
          </a:p>
          <a:p>
            <a:pPr marL="457200" lvl="1" indent="0">
              <a:buNone/>
            </a:pPr>
            <a:r>
              <a:rPr lang="en-US" dirty="0"/>
              <a:t>No preference:</a:t>
            </a:r>
          </a:p>
        </p:txBody>
      </p:sp>
      <p:sp>
        <p:nvSpPr>
          <p:cNvPr id="3" name="Title 2">
            <a:extLst>
              <a:ext uri="{FF2B5EF4-FFF2-40B4-BE49-F238E27FC236}">
                <a16:creationId xmlns:a16="http://schemas.microsoft.com/office/drawing/2014/main" id="{C8248240-FB67-094D-9A02-7F1ED000388E}"/>
              </a:ext>
            </a:extLst>
          </p:cNvPr>
          <p:cNvSpPr>
            <a:spLocks noGrp="1"/>
          </p:cNvSpPr>
          <p:nvPr>
            <p:ph type="title"/>
          </p:nvPr>
        </p:nvSpPr>
        <p:spPr/>
        <p:txBody>
          <a:bodyPr/>
          <a:lstStyle/>
          <a:p>
            <a:r>
              <a:rPr lang="en-US" dirty="0"/>
              <a:t>Conditional Straw Poll – if option (2) is preferred</a:t>
            </a:r>
          </a:p>
        </p:txBody>
      </p:sp>
      <p:sp>
        <p:nvSpPr>
          <p:cNvPr id="4" name="Footer Placeholder 3">
            <a:extLst>
              <a:ext uri="{FF2B5EF4-FFF2-40B4-BE49-F238E27FC236}">
                <a16:creationId xmlns:a16="http://schemas.microsoft.com/office/drawing/2014/main" id="{EF4E6D32-0A1F-7A4D-B738-4557974EADBA}"/>
              </a:ext>
            </a:extLst>
          </p:cNvPr>
          <p:cNvSpPr>
            <a:spLocks noGrp="1"/>
          </p:cNvSpPr>
          <p:nvPr>
            <p:ph type="ftr" idx="11"/>
          </p:nvPr>
        </p:nvSpPr>
        <p:spPr/>
        <p:txBody>
          <a:bodyPr/>
          <a:lstStyle/>
          <a:p>
            <a:pPr>
              <a:defRPr/>
            </a:pPr>
            <a:r>
              <a:rPr lang="en-US"/>
              <a:t>Multiple authors</a:t>
            </a:r>
          </a:p>
        </p:txBody>
      </p:sp>
      <p:sp>
        <p:nvSpPr>
          <p:cNvPr id="5" name="Slide Number Placeholder 4">
            <a:extLst>
              <a:ext uri="{FF2B5EF4-FFF2-40B4-BE49-F238E27FC236}">
                <a16:creationId xmlns:a16="http://schemas.microsoft.com/office/drawing/2014/main" id="{9F3B4F19-632B-9442-9471-C1CDFD58E256}"/>
              </a:ext>
            </a:extLst>
          </p:cNvPr>
          <p:cNvSpPr>
            <a:spLocks noGrp="1"/>
          </p:cNvSpPr>
          <p:nvPr>
            <p:ph type="sldNum" idx="12"/>
          </p:nvPr>
        </p:nvSpPr>
        <p:spPr/>
        <p:txBody>
          <a:bodyPr/>
          <a:lstStyle/>
          <a:p>
            <a:pPr>
              <a:defRPr/>
            </a:pPr>
            <a:r>
              <a:rPr lang="en-US"/>
              <a:t>Slide </a:t>
            </a:r>
            <a:fld id="{54FC9212-A276-4579-8D5E-ABD8504D37DD}" type="slidenum">
              <a:rPr lang="en-US" smtClean="0"/>
              <a:pPr>
                <a:defRPr/>
              </a:pPr>
              <a:t>6</a:t>
            </a:fld>
            <a:endParaRPr lang="en-US"/>
          </a:p>
        </p:txBody>
      </p:sp>
      <p:sp>
        <p:nvSpPr>
          <p:cNvPr id="6" name="Date Placeholder 5">
            <a:extLst>
              <a:ext uri="{FF2B5EF4-FFF2-40B4-BE49-F238E27FC236}">
                <a16:creationId xmlns:a16="http://schemas.microsoft.com/office/drawing/2014/main" id="{D5670A47-DC1C-8E41-89BF-63B1D37B846A}"/>
              </a:ext>
            </a:extLst>
          </p:cNvPr>
          <p:cNvSpPr>
            <a:spLocks noGrp="1"/>
          </p:cNvSpPr>
          <p:nvPr>
            <p:ph type="dt" idx="2"/>
          </p:nvPr>
        </p:nvSpPr>
        <p:spPr/>
        <p:txBody>
          <a:bodyPr/>
          <a:lstStyle/>
          <a:p>
            <a:pPr>
              <a:defRPr/>
            </a:pPr>
            <a:r>
              <a:rPr lang="en-US"/>
              <a:t>September 2019</a:t>
            </a:r>
            <a:endParaRPr lang="en-US" dirty="0"/>
          </a:p>
        </p:txBody>
      </p:sp>
    </p:spTree>
    <p:extLst>
      <p:ext uri="{BB962C8B-B14F-4D97-AF65-F5344CB8AC3E}">
        <p14:creationId xmlns:p14="http://schemas.microsoft.com/office/powerpoint/2010/main" val="2819042854"/>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542574</TotalTime>
  <Words>714</Words>
  <Application>Microsoft Macintosh PowerPoint</Application>
  <PresentationFormat>Widescreen</PresentationFormat>
  <Paragraphs>106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Courier New</vt:lpstr>
      <vt:lpstr>Times New Roman</vt:lpstr>
      <vt:lpstr>Wingdings</vt:lpstr>
      <vt:lpstr>ieee</vt:lpstr>
      <vt:lpstr>Element definitions do not need to list frames</vt:lpstr>
      <vt:lpstr>CID 2107</vt:lpstr>
      <vt:lpstr>Examples (random)</vt:lpstr>
      <vt:lpstr>Proposal</vt:lpstr>
      <vt:lpstr>Straw Poll</vt:lpstr>
      <vt:lpstr>Conditional Straw Poll – if option (2) is preferred</vt:lpstr>
    </vt:vector>
  </TitlesOfParts>
  <Company>Hewlett Packard Enterprise (HPE)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Payam Torab</cp:lastModifiedBy>
  <cp:revision>3806</cp:revision>
  <cp:lastPrinted>1998-02-10T13:28:06Z</cp:lastPrinted>
  <dcterms:created xsi:type="dcterms:W3CDTF">2005-01-04T21:26:55Z</dcterms:created>
  <dcterms:modified xsi:type="dcterms:W3CDTF">2019-09-17T03:24:31Z</dcterms:modified>
</cp:coreProperties>
</file>