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490" r:id="rId3"/>
    <p:sldId id="493" r:id="rId4"/>
    <p:sldId id="491" r:id="rId5"/>
    <p:sldId id="477" r:id="rId6"/>
    <p:sldId id="326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66" d="100"/>
          <a:sy n="66" d="100"/>
        </p:scale>
        <p:origin x="66" y="10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96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724694"/>
            <a:ext cx="103632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3543" y="6475413"/>
            <a:ext cx="12583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500285" y="332601"/>
            <a:ext cx="47773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802.11-19/1601r00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19-01-0000-draft-reply-comments-to-uwb-petition.docx" TargetMode="External"/><Relationship Id="rId2" Type="http://schemas.openxmlformats.org/officeDocument/2006/relationships/hyperlink" Target="https://mentor.ieee.org/802.18/dcn/19/18-19-0079-00-0000-bosch-petition-for-rulemaking-uwb-devices-and-systems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122-00-0000-piper-uwb-waiver-request-to-fcc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web/msipContents/contentsView.do?cateId=mssw353&amp;artId=2122983" TargetMode="External"/><Relationship Id="rId2" Type="http://schemas.openxmlformats.org/officeDocument/2006/relationships/hyperlink" Target="http://www.soumu.go.jp/menu_news/s-news/01kiban14_02000393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9/18-19-0130-00-0000-itu-r-and-ursi-harmonization-between-scientific-and-commercial-uses-of-radio.pdf" TargetMode="External"/><Relationship Id="rId5" Type="http://schemas.openxmlformats.org/officeDocument/2006/relationships/hyperlink" Target="https://mentor.ieee.org/802.18/dcn/19/18-19-0129-00-0000-apac-update-september-2019.pptx" TargetMode="External"/><Relationship Id="rId4" Type="http://schemas.openxmlformats.org/officeDocument/2006/relationships/hyperlink" Target="https://mentor.ieee.org/802.18/dcn/19/18-19-0128-00-0000-latest-positions-of-apt-on-selected-wrc-19-agenda-items-after-apg19-5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126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098-00-0000-minutes-vie-plenary-16-18jul2019-rr-tag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Hanoi, Vietnam Wireless Interim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20 Sept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1" y="1107122"/>
            <a:ext cx="8480199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 ETSI and CEPT status in many groups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BRAN has 2 candidates for chair, elections at October meeting;  along with start of EN 303 687 for 6 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CEPT ECC FM57 – Public consultation on Report 73 closed with comments from 8 parties.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start work on Report B at meeting come up next week.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2 initiatives: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Survey on trusting connected device  if there was an EU harmonized standard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Reconfigurable Radio Systems (</a:t>
            </a:r>
            <a:r>
              <a:rPr lang="en-US" altLang="en-US" sz="1800" dirty="0"/>
              <a:t>Software Defined Radios)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May.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Included 4 sets of comments sent in; APT, MCMC, FCC and ICASA, with an ACMA set of comments in LMSC ballot now.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Tuesday - cont.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461" y="1259522"/>
            <a:ext cx="9601199" cy="4988878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FCC UWB Bosch petition for rule making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Basically, codify what has been waived over the past many years.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https://mentor.ieee.org/802.18/dcn/19/18-19-0079-00-0000-bosch-petition-for-rulemaking-uwb-devices-and-systems.pdf</a:t>
            </a:r>
            <a:r>
              <a:rPr lang="en-US" dirty="0"/>
              <a:t>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https://mentor.ieee.org/802.18/dcn/19/18-19-0119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Possible IEEE 802 comments being discussed.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FCC UWB Piper Waiver request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Basically, approval for a track side, fixed outdoor,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https://mentor.ieee.org/802.18/dcn/19/18-19-0122-00-0000-piper-uwb-waiver-request-to-fcc.pdf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Possible IEEE 802 comments being discussed.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In AOB:  Apple adding UWB to their iPhone,  we should learn more about that.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9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229600" cy="5369199"/>
          </a:xfrm>
        </p:spPr>
        <p:txBody>
          <a:bodyPr/>
          <a:lstStyle/>
          <a:p>
            <a:pPr marL="0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Japan MIC consultation on 60 GHz.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Times New Roman" pitchFamily="16" charset="0"/>
                <a:hlinkClick r:id="rId2"/>
              </a:rPr>
              <a:t>http://www.soumu.go.jp/menu_news/s-news/01kiban14_02000393.html</a:t>
            </a:r>
            <a:endParaRPr lang="en-US" sz="1600" kern="12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Korea MSIT consultation on 940 MHz ubiquitous sensor networks.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1200" dirty="0">
                <a:hlinkClick r:id="rId3"/>
              </a:rPr>
              <a:t>https://www.msit.go.kr/web/msipContents/contentsView.do?cateId=mssw353&amp;artId=2122983</a:t>
            </a:r>
            <a:r>
              <a:rPr lang="en-US" sz="1600" kern="1200" dirty="0"/>
              <a:t> 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Positions of APT on selected WRC-19 agenda items after APG19-5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https://mentor.ieee.org/802.18/dcn/19/18-19-0128-00-0000-latest-positions-of-apt-on-selected-wrc-19-agenda-items-after-apg19-5.pptx</a:t>
            </a:r>
            <a:r>
              <a:rPr lang="en-US" sz="1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APAC update - September 2019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5"/>
              </a:rPr>
              <a:t>https://mentor.ieee.org/802.18/dcn/19/18-19-0129-00-0000-apac-update-september-2019.pptx</a:t>
            </a:r>
            <a:r>
              <a:rPr lang="en-US" sz="1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ITU-R and URSI(International Union of Radio Science) harmonization between scientific and commercial uses of radio in particular, UWB.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  <a:r>
              <a:rPr lang="en-US" sz="1800" dirty="0">
                <a:hlinkClick r:id="rId6"/>
              </a:rPr>
              <a:t>https://mentor.ieee.org/802.18/dcn/19/18-19-0130-00-0000-itu-r-and-ursi-harmonization-between-scientific-and-commercial-uses-of-radio.pdf</a:t>
            </a:r>
            <a:r>
              <a:rPr lang="en-US" sz="18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269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175657"/>
            <a:ext cx="7772400" cy="5161757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dirty="0"/>
              <a:t>Agenda for the week, with more detail on topics discussed.</a:t>
            </a:r>
          </a:p>
          <a:p>
            <a:pPr lvl="2"/>
            <a:r>
              <a:rPr lang="en-US" sz="1600" dirty="0">
                <a:hlinkClick r:id="rId2"/>
              </a:rPr>
              <a:t>https://mentor.ieee.org/802.18/dcn/19/18-19-0126</a:t>
            </a:r>
            <a:endParaRPr lang="en-US" altLang="en-US" dirty="0"/>
          </a:p>
          <a:p>
            <a:pPr lvl="6"/>
            <a:endParaRPr lang="en-US" altLang="en-US" sz="1800" dirty="0"/>
          </a:p>
          <a:p>
            <a:pPr lvl="1"/>
            <a:r>
              <a:rPr lang="en-US" altLang="en-US" dirty="0"/>
              <a:t>July Plenary minutes</a:t>
            </a:r>
            <a:endParaRPr lang="en-US" altLang="en-US" sz="12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https://mentor.ieee.org/802.18/dcn/19/18-19-0098-00-0000-minutes-vie-plenary-16-18jul2019-rr-tag.docx</a:t>
            </a:r>
            <a:r>
              <a:rPr lang="en-US" altLang="en-US" sz="1600" dirty="0"/>
              <a:t> </a:t>
            </a:r>
          </a:p>
          <a:p>
            <a:pPr lvl="2"/>
            <a:endParaRPr lang="en-US" altLang="en-US" sz="2000" dirty="0">
              <a:highlight>
                <a:srgbClr val="FFFF00"/>
              </a:highlight>
            </a:endParaRPr>
          </a:p>
          <a:p>
            <a:pPr lvl="2"/>
            <a:endParaRPr lang="en-US" altLang="en-US" sz="2000" dirty="0"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en-US" altLang="en-US" sz="2800" dirty="0"/>
              <a:t>Next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solidFill>
                  <a:srgbClr val="00B0F0"/>
                </a:solidFill>
              </a:rPr>
              <a:t> </a:t>
            </a:r>
            <a:r>
              <a:rPr lang="en-US" sz="2000" b="0" dirty="0">
                <a:solidFill>
                  <a:srgbClr val="00B0F0"/>
                </a:solidFill>
              </a:rPr>
              <a:t>Next  steps on possible comments on 2 FCC UWB actions.</a:t>
            </a:r>
          </a:p>
          <a:p>
            <a:endParaRPr lang="en-US" altLang="en-US" dirty="0"/>
          </a:p>
          <a:p>
            <a:r>
              <a:rPr lang="en-US" sz="2000" b="0" dirty="0"/>
              <a:t>Also, still looking for a RR-TAG vice-chair and secretary.  If any interest, please see the Chair. </a:t>
            </a:r>
          </a:p>
          <a:p>
            <a:pPr lvl="2"/>
            <a:endParaRPr lang="en-US" alt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1878" y="1371600"/>
            <a:ext cx="83699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dirty="0"/>
              <a:t>Will hold weekly, as needed, teleconferences,  Thursdays, 15:00-15:55et</a:t>
            </a:r>
          </a:p>
          <a:p>
            <a:pPr lvl="1"/>
            <a:endParaRPr lang="en-US" dirty="0"/>
          </a:p>
          <a:p>
            <a:r>
              <a:rPr lang="en-US" sz="2000" dirty="0"/>
              <a:t>Next teleconference planned for 26 Sept 2019, 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(r13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 </a:t>
            </a:r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10 – 15 November 2019 Plenary in the Hilton Waikoloa Village, Kona, HI, USA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3024</TotalTime>
  <Words>658</Words>
  <Application>Microsoft Office PowerPoint</Application>
  <PresentationFormat>Widescreen</PresentationFormat>
  <Paragraphs>89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Wingdings</vt:lpstr>
      <vt:lpstr>802-18-Submission</vt:lpstr>
      <vt:lpstr>Document</vt:lpstr>
      <vt:lpstr>IEEE 802.18 RR-TAG Hanoi, Vietnam Wireless Interim Liaison  from 802.18 to 802.11</vt:lpstr>
      <vt:lpstr>Items Discussed - Tuesday</vt:lpstr>
      <vt:lpstr>Items Discussed – Tuesday - cont. </vt:lpstr>
      <vt:lpstr>Items Discussed – Thursday</vt:lpstr>
      <vt:lpstr>Approved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665</cp:revision>
  <cp:lastPrinted>2012-05-17T14:33:36Z</cp:lastPrinted>
  <dcterms:created xsi:type="dcterms:W3CDTF">2012-05-17T18:49:07Z</dcterms:created>
  <dcterms:modified xsi:type="dcterms:W3CDTF">2019-09-19T09:14:47Z</dcterms:modified>
</cp:coreProperties>
</file>