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9" r:id="rId3"/>
    <p:sldId id="273" r:id="rId4"/>
    <p:sldId id="274" r:id="rId5"/>
    <p:sldId id="279" r:id="rId6"/>
    <p:sldId id="278" r:id="rId7"/>
    <p:sldId id="268" r:id="rId8"/>
    <p:sldId id="276" r:id="rId9"/>
    <p:sldId id="280" r:id="rId10"/>
    <p:sldId id="281" r:id="rId11"/>
    <p:sldId id="277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71" autoAdjust="0"/>
    <p:restoredTop sz="96349" autoAdjust="0"/>
  </p:normalViewPr>
  <p:slideViewPr>
    <p:cSldViewPr>
      <p:cViewPr varScale="1">
        <p:scale>
          <a:sx n="100" d="100"/>
          <a:sy n="100" d="100"/>
        </p:scale>
        <p:origin x="102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8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</a:t>
            </a:r>
            <a:r>
              <a:rPr lang="en-GB" dirty="0" err="1" smtClean="0"/>
              <a:t>etc</a:t>
            </a:r>
            <a:r>
              <a:rPr lang="en-GB" dirty="0" smtClean="0"/>
              <a:t>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Jason </a:t>
            </a:r>
            <a:r>
              <a:rPr lang="en-GB" dirty="0" err="1" smtClean="0"/>
              <a:t>Yuchen</a:t>
            </a:r>
            <a:r>
              <a:rPr lang="en-GB" dirty="0" smtClean="0"/>
              <a:t> Guo, et al., Huawei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802.11-19/1591r5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 Setup for Multi-Link Aggregation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Date: 2019-08-23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469843"/>
              </p:ext>
            </p:extLst>
          </p:nvPr>
        </p:nvGraphicFramePr>
        <p:xfrm>
          <a:off x="1219198" y="2821146"/>
          <a:ext cx="6629400" cy="26822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5880"/>
                <a:gridCol w="1325880"/>
                <a:gridCol w="1325880"/>
                <a:gridCol w="1325880"/>
                <a:gridCol w="1325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Jason Yuchen Guo</a:t>
                      </a:r>
                      <a:endParaRPr lang="en-US" sz="1200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en-US" sz="1200" dirty="0" smtClean="0"/>
                        <a:t>Huawei Technologies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guoyuchen@huawei.com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Yunbo</a:t>
                      </a:r>
                      <a:r>
                        <a:rPr lang="en-US" sz="1200" dirty="0" smtClean="0"/>
                        <a:t> Li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Guogang</a:t>
                      </a:r>
                      <a:r>
                        <a:rPr lang="en-US" sz="1200" dirty="0" smtClean="0"/>
                        <a:t> Huang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Ming </a:t>
                      </a:r>
                      <a:r>
                        <a:rPr lang="en-US" sz="1200" dirty="0" err="1" smtClean="0"/>
                        <a:t>Gan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Yifan</a:t>
                      </a:r>
                      <a:r>
                        <a:rPr lang="en-US" sz="1200" baseline="0" dirty="0" smtClean="0"/>
                        <a:t> Zhou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Motion 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Move to add the following text into IEEE 802.11be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S</a:t>
            </a:r>
            <a:r>
              <a:rPr lang="en-US" altLang="zh-CN" sz="2000" dirty="0" smtClean="0"/>
              <a:t>etup </a:t>
            </a:r>
            <a:r>
              <a:rPr lang="en-US" altLang="zh-CN" sz="2000" dirty="0"/>
              <a:t>a BA agreement for multi-link </a:t>
            </a:r>
            <a:r>
              <a:rPr lang="en-US" altLang="zh-CN" sz="2000" dirty="0" smtClean="0"/>
              <a:t>operation </a:t>
            </a:r>
            <a:r>
              <a:rPr lang="en-US" altLang="zh-CN" sz="2000" dirty="0" smtClean="0"/>
              <a:t>by using </a:t>
            </a:r>
            <a:r>
              <a:rPr lang="en-US" altLang="zh-CN" sz="2000" dirty="0" smtClean="0"/>
              <a:t>ADDBA request and ADDBA response </a:t>
            </a:r>
            <a:r>
              <a:rPr lang="en-US" altLang="zh-CN" sz="2000" dirty="0" smtClean="0"/>
              <a:t>frames.</a:t>
            </a:r>
            <a:endParaRPr lang="en-US" altLang="zh-CN" sz="2000" dirty="0" smtClean="0"/>
          </a:p>
          <a:p>
            <a:pPr marL="342900" lvl="1" indent="-342900">
              <a:buChar char="•"/>
            </a:pPr>
            <a:endParaRPr lang="en-US" altLang="zh-CN" dirty="0"/>
          </a:p>
          <a:p>
            <a:pPr marL="342900" lvl="1" indent="-342900">
              <a:buChar char="•"/>
            </a:pPr>
            <a:endParaRPr lang="en-US" altLang="zh-CN" dirty="0" smtClean="0"/>
          </a:p>
          <a:p>
            <a:r>
              <a:rPr lang="en-US" altLang="zh-CN" sz="2000" dirty="0"/>
              <a:t>Move: </a:t>
            </a:r>
            <a:r>
              <a:rPr lang="en-US" altLang="zh-CN" sz="2000" dirty="0" err="1"/>
              <a:t>Yunbo</a:t>
            </a:r>
            <a:r>
              <a:rPr lang="en-US" altLang="zh-CN" sz="2000" dirty="0"/>
              <a:t> Li				   Second: </a:t>
            </a:r>
          </a:p>
          <a:p>
            <a:r>
              <a:rPr lang="en-US" altLang="zh-CN" sz="2000" dirty="0"/>
              <a:t>Discussion: </a:t>
            </a:r>
          </a:p>
          <a:p>
            <a:r>
              <a:rPr lang="en-US" altLang="zh-CN" sz="2000" dirty="0"/>
              <a:t>Result:</a:t>
            </a:r>
            <a:endParaRPr lang="en-US" altLang="zh-CN" dirty="0"/>
          </a:p>
          <a:p>
            <a:pPr marL="342900" lvl="1" indent="-342900">
              <a:buChar char="•"/>
            </a:pPr>
            <a:endParaRPr lang="en-US" altLang="zh-CN" dirty="0"/>
          </a:p>
          <a:p>
            <a:pPr marL="342900" lvl="1" indent="-342900">
              <a:buChar char="•"/>
            </a:pP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33829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/>
            <a:r>
              <a:rPr lang="en-US" altLang="zh-CN" dirty="0" smtClean="0"/>
              <a:t>[</a:t>
            </a:r>
            <a:r>
              <a:rPr lang="en-US" altLang="zh-CN" dirty="0"/>
              <a:t>1] </a:t>
            </a:r>
            <a:r>
              <a:rPr lang="en-US" altLang="zh-CN" dirty="0" smtClean="0"/>
              <a:t>11-19-0823-00-00be-multi-link-aggregation</a:t>
            </a:r>
          </a:p>
          <a:p>
            <a:pPr marL="0" lvl="1" indent="0"/>
            <a:r>
              <a:rPr lang="en-US" altLang="zh-CN" dirty="0" smtClean="0"/>
              <a:t>[2] 11-19-0979-00-00be-multi-link-operation-follow-up</a:t>
            </a:r>
          </a:p>
          <a:p>
            <a:pPr marL="0" lvl="1" indent="0"/>
            <a:r>
              <a:rPr lang="en-US" altLang="zh-CN" dirty="0"/>
              <a:t>[3] </a:t>
            </a:r>
            <a:r>
              <a:rPr lang="en-US" altLang="zh-CN" dirty="0" smtClean="0"/>
              <a:t>11-19-0821-02-00be-multiple-band-discussion</a:t>
            </a:r>
          </a:p>
          <a:p>
            <a:pPr marL="0" lvl="1" indent="0"/>
            <a:r>
              <a:rPr lang="en-US" altLang="zh-CN" dirty="0"/>
              <a:t>[4] 11-19-1081-00-00be-multi-link-aggregation-gain-analysis-latency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91060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268787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There have been many discussions on transmitting frames of the same TID across multiple links[1-3].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It is also called multi-link aggregation (MLA), which is critical to improve the peak throughput, and to reduce latency for a particular application [3-4].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The BA setup protocol has been defined in the baseline spec, which should be done before the aggregated data transmission. However, it only allows frames of a particular TID to be transmitted on a single link.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Moreover, the following motion has been passed in the previous F2F meeting:</a:t>
            </a:r>
          </a:p>
          <a:p>
            <a:pPr>
              <a:buFont typeface="Arial" pitchFamily="34" charset="0"/>
              <a:buChar char="•"/>
            </a:pPr>
            <a:r>
              <a:rPr lang="en-GB" altLang="zh-CN" sz="1600" dirty="0"/>
              <a:t>A single block </a:t>
            </a:r>
            <a:r>
              <a:rPr lang="en-GB" altLang="zh-CN" sz="1600" dirty="0" err="1"/>
              <a:t>ack</a:t>
            </a:r>
            <a:r>
              <a:rPr lang="en-GB" altLang="zh-CN" sz="1600" dirty="0"/>
              <a:t> agreement is negotiated between two MLDs for a TID that may be transmitted over one or more links.</a:t>
            </a:r>
            <a:endParaRPr lang="zh-CN" altLang="zh-CN" sz="1600" dirty="0"/>
          </a:p>
          <a:p>
            <a:pPr lvl="1">
              <a:buFont typeface="Arial" pitchFamily="34" charset="0"/>
              <a:buChar char="•"/>
            </a:pPr>
            <a:r>
              <a:rPr lang="en-GB" altLang="zh-CN" sz="1200" b="1" dirty="0"/>
              <a:t>NOTE – The format of the setup frames is TBD</a:t>
            </a:r>
            <a:r>
              <a:rPr lang="en-GB" altLang="zh-CN" sz="1200" b="1" dirty="0" smtClean="0"/>
              <a:t>.	</a:t>
            </a:r>
            <a:endParaRPr lang="en-US" altLang="zh-CN" sz="1200" b="1" dirty="0"/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In this contribution, we propose a simple BA setup scheme for multi-link </a:t>
            </a:r>
            <a:r>
              <a:rPr lang="en-US" altLang="zh-CN" sz="1600" b="0" dirty="0"/>
              <a:t>transmission based on the current the BA setup </a:t>
            </a:r>
            <a:r>
              <a:rPr lang="en-US" altLang="zh-CN" sz="1600" b="0" dirty="0" smtClean="0"/>
              <a:t>procedure.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 – BA setup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3"/>
            <a:ext cx="5562600" cy="193436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/>
              <a:t>The BA setup procedure between an originator and a recipient in the Spec</a:t>
            </a:r>
            <a:r>
              <a:rPr lang="en-US" altLang="zh-CN" sz="1600" b="0" dirty="0" smtClean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It is an ADDBA request and ADDBA response frame exchange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The ADDBA request and response frames carry the following information:</a:t>
            </a:r>
            <a:endParaRPr lang="en-US" altLang="zh-CN" sz="1600" b="0" dirty="0"/>
          </a:p>
          <a:p>
            <a:pPr>
              <a:buFont typeface="Arial" pitchFamily="34" charset="0"/>
              <a:buChar char="•"/>
            </a:pPr>
            <a:endParaRPr lang="en-US" altLang="zh-CN" sz="1600" b="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082" y="1740503"/>
            <a:ext cx="299085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3825684"/>
            <a:ext cx="2371725" cy="210409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0" y="3643782"/>
            <a:ext cx="2499732" cy="22860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981200" y="5966358"/>
            <a:ext cx="12053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ADDBA request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147177" y="5923686"/>
            <a:ext cx="12983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ADDBA response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1600200" y="5334000"/>
            <a:ext cx="2371725" cy="2286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5334000" y="5121166"/>
            <a:ext cx="2499732" cy="2286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907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– BA setup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25146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However, in the current standard, the BA agreement can only be established on a single link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ADDBA request/response </a:t>
            </a:r>
            <a:r>
              <a:rPr lang="en-US" altLang="zh-CN" sz="1400" dirty="0" smtClean="0"/>
              <a:t>frames can optionally carry a multi-band element, if so, </a:t>
            </a:r>
            <a:r>
              <a:rPr lang="en-US" altLang="zh-CN" sz="1400" dirty="0"/>
              <a:t>the BA agreement is established on the link indicated by the multi-band </a:t>
            </a:r>
            <a:r>
              <a:rPr lang="en-US" altLang="zh-CN" sz="1400" dirty="0" smtClean="0"/>
              <a:t>element</a:t>
            </a:r>
            <a:endParaRPr lang="en-US" altLang="zh-CN" sz="1400" dirty="0"/>
          </a:p>
          <a:p>
            <a:pPr lvl="1">
              <a:buFont typeface="Arial" pitchFamily="34" charset="0"/>
              <a:buChar char="•"/>
            </a:pPr>
            <a:r>
              <a:rPr lang="en-US" altLang="zh-CN" sz="1400" b="0" dirty="0" smtClean="0"/>
              <a:t>If the multi-band element is not carried in the ADDBA request/response frames, the BA agreement is established on the transmitting link (the link that the ADDBA request/response frames are transmitted)</a:t>
            </a:r>
          </a:p>
        </p:txBody>
      </p:sp>
    </p:spTree>
    <p:extLst>
      <p:ext uri="{BB962C8B-B14F-4D97-AF65-F5344CB8AC3E}">
        <p14:creationId xmlns:p14="http://schemas.microsoft.com/office/powerpoint/2010/main" val="392315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 setup for multi-link aggregation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685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In order to setup a BA agreement for multi-link transmission, we propose to carry multiple multi-band elements in the ADDBA request/response frames</a:t>
            </a:r>
            <a:endParaRPr lang="en-US" altLang="zh-CN" sz="1000" b="0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010219"/>
              </p:ext>
            </p:extLst>
          </p:nvPr>
        </p:nvGraphicFramePr>
        <p:xfrm>
          <a:off x="955700" y="2758440"/>
          <a:ext cx="3389288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4182"/>
                <a:gridCol w="2505106"/>
              </a:tblGrid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Order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Information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Category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 ACK Action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Dialog Token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4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aseline="0" dirty="0" err="1" smtClean="0"/>
                        <a:t>Ack</a:t>
                      </a:r>
                      <a:r>
                        <a:rPr lang="en-US" sz="1000" baseline="0" dirty="0" smtClean="0"/>
                        <a:t> Parameter Set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 </a:t>
                      </a:r>
                      <a:r>
                        <a:rPr lang="en-US" sz="1000" dirty="0" err="1" smtClean="0"/>
                        <a:t>Ack</a:t>
                      </a:r>
                      <a:r>
                        <a:rPr lang="en-US" sz="1000" dirty="0" smtClean="0"/>
                        <a:t> Timeout Value</a:t>
                      </a:r>
                      <a:endParaRPr lang="en-US" sz="1000" dirty="0"/>
                    </a:p>
                  </a:txBody>
                  <a:tcPr/>
                </a:tc>
              </a:tr>
              <a:tr h="23969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aseline="0" dirty="0" err="1" smtClean="0"/>
                        <a:t>Ack</a:t>
                      </a:r>
                      <a:r>
                        <a:rPr lang="en-US" sz="1000" baseline="0" dirty="0" smtClean="0"/>
                        <a:t> Starting Sequence Control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GCR Group Address element (optional)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Multi-band (optional)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9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Multi-band (optional)</a:t>
                      </a:r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TCLAS (optional)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ADDBA Extension (optional)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666396"/>
              </p:ext>
            </p:extLst>
          </p:nvPr>
        </p:nvGraphicFramePr>
        <p:xfrm>
          <a:off x="4652662" y="2514600"/>
          <a:ext cx="3389288" cy="3169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4182"/>
                <a:gridCol w="2505106"/>
              </a:tblGrid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Order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Information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Category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 ACK Action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Dialog Token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4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Status Code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aseline="0" dirty="0" err="1" smtClean="0"/>
                        <a:t>Ack</a:t>
                      </a:r>
                      <a:r>
                        <a:rPr lang="en-US" sz="1000" baseline="0" dirty="0" smtClean="0"/>
                        <a:t> Parameter Set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 </a:t>
                      </a:r>
                      <a:r>
                        <a:rPr lang="en-US" sz="1000" dirty="0" err="1" smtClean="0"/>
                        <a:t>Ack</a:t>
                      </a:r>
                      <a:r>
                        <a:rPr lang="en-US" sz="1000" dirty="0" smtClean="0"/>
                        <a:t> Timeout Value</a:t>
                      </a:r>
                      <a:endParaRPr lang="en-US" sz="1000" dirty="0"/>
                    </a:p>
                  </a:txBody>
                  <a:tcPr/>
                </a:tc>
              </a:tr>
              <a:tr h="23969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GCR Group Address element (optional)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Multi-band (optional)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9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Multi-band (optional)</a:t>
                      </a:r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TCLAS (optional)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ADDBA Extension (optional)</a:t>
                      </a:r>
                      <a:endParaRPr lang="en-US" sz="1000" dirty="0"/>
                    </a:p>
                  </a:txBody>
                  <a:tcPr/>
                </a:tc>
              </a:tr>
              <a:tr h="19701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Originator Preferred MCS (optional)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1981200" y="5757672"/>
            <a:ext cx="12053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ADDBA request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147177" y="5715000"/>
            <a:ext cx="12983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ADDBA response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75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 setup for multi-link aggregation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365769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The RA/TA of the ADDBA request/response frames shall be set to the multi-link device address of the originator and the recipient.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When carried in the </a:t>
            </a:r>
            <a:r>
              <a:rPr lang="en-US" altLang="zh-CN" sz="1600" b="0" dirty="0"/>
              <a:t>ADDBA </a:t>
            </a:r>
            <a:r>
              <a:rPr lang="en-US" altLang="zh-CN" sz="1600" b="0" dirty="0" smtClean="0"/>
              <a:t>request frame, the multiple multi-band elements indicate the links that the originator intends to operate on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If </a:t>
            </a:r>
            <a:r>
              <a:rPr lang="en-US" altLang="zh-CN" sz="1600" b="0" dirty="0"/>
              <a:t>the </a:t>
            </a:r>
            <a:r>
              <a:rPr lang="en-US" altLang="zh-CN" sz="1600" b="0" dirty="0" smtClean="0"/>
              <a:t>recipient STA </a:t>
            </a:r>
            <a:r>
              <a:rPr lang="en-US" altLang="zh-CN" sz="1600" b="0" dirty="0"/>
              <a:t>replies an ADDBA response frame with the value of the Status Code field set to SUCCESS, then a BA agreement has been established for multi-link aggregation across the indicated links</a:t>
            </a:r>
            <a:endParaRPr lang="en-US" altLang="zh-CN" sz="1600" b="0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sz="1200" dirty="0" smtClean="0"/>
              <a:t>Note that the multi-band elements in the ADDBA response frame can be a subset of the multi-band elements in the ADDBA request frame</a:t>
            </a:r>
            <a:endParaRPr lang="en-US" altLang="zh-CN" sz="1200" b="0" dirty="0" smtClean="0"/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Once the BA agreement for MLA is established, the frames of the same TID indicated in the Block </a:t>
            </a:r>
            <a:r>
              <a:rPr lang="en-US" altLang="zh-CN" sz="1600" b="0" dirty="0" err="1" smtClean="0"/>
              <a:t>Ack</a:t>
            </a:r>
            <a:r>
              <a:rPr lang="en-US" altLang="zh-CN" sz="1600" b="0" dirty="0" smtClean="0"/>
              <a:t> Parameter Set can be transmitted on the multiple links, and the same sequence number space is shared for the frames.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The recipient STA can send a single BA to acknowledge the data frames on all links, or send a BA for each link.</a:t>
            </a:r>
            <a:endParaRPr lang="en-US" altLang="zh-CN" sz="1000" b="0" dirty="0"/>
          </a:p>
        </p:txBody>
      </p:sp>
      <p:cxnSp>
        <p:nvCxnSpPr>
          <p:cNvPr id="5" name="直接连接符 4"/>
          <p:cNvCxnSpPr/>
          <p:nvPr/>
        </p:nvCxnSpPr>
        <p:spPr bwMode="auto">
          <a:xfrm>
            <a:off x="2286000" y="5641780"/>
            <a:ext cx="5181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直接连接符 6"/>
          <p:cNvCxnSpPr/>
          <p:nvPr/>
        </p:nvCxnSpPr>
        <p:spPr bwMode="auto">
          <a:xfrm>
            <a:off x="2286000" y="6172200"/>
            <a:ext cx="5181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文本框 10"/>
          <p:cNvSpPr txBox="1"/>
          <p:nvPr/>
        </p:nvSpPr>
        <p:spPr>
          <a:xfrm>
            <a:off x="1524000" y="5486402"/>
            <a:ext cx="6575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Link 1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524000" y="6016724"/>
            <a:ext cx="6575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Link 2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2590800" y="5413180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SN=1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3200400" y="5413180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SN=2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3810000" y="5413180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SN=3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4419600" y="5413180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SN=4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2590800" y="5943503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SN=5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3200400" y="5943503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SN=6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3810000" y="5943503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SN=7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4419600" y="5943503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SN=8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矩形 21"/>
          <p:cNvSpPr/>
          <p:nvPr/>
        </p:nvSpPr>
        <p:spPr bwMode="auto">
          <a:xfrm>
            <a:off x="5306441" y="5640290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5306441" y="6170612"/>
            <a:ext cx="609600" cy="2271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379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dirty="0" smtClean="0"/>
              <a:t>We propose </a:t>
            </a:r>
            <a:r>
              <a:rPr lang="en-US" altLang="zh-CN" dirty="0"/>
              <a:t>a simple BA setup scheme for multi-link transmission based on the current the BA setup </a:t>
            </a:r>
            <a:r>
              <a:rPr lang="en-US" altLang="zh-CN" dirty="0" smtClean="0"/>
              <a:t>procedure</a:t>
            </a:r>
          </a:p>
          <a:p>
            <a:pPr marL="342900" lvl="1" indent="-342900">
              <a:buChar char="•"/>
            </a:pPr>
            <a:r>
              <a:rPr lang="en-US" altLang="zh-CN" dirty="0" smtClean="0"/>
              <a:t>Multiple multi-band element can be put in the ADDBA request and response frames to setup a BA agreement for multi-link aggregation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dirty="0" smtClean="0"/>
              <a:t>Do you support </a:t>
            </a:r>
            <a:r>
              <a:rPr lang="en-US" altLang="zh-CN" dirty="0"/>
              <a:t>setup a BA agreement for multi-link </a:t>
            </a:r>
            <a:r>
              <a:rPr lang="en-US" altLang="zh-CN" dirty="0" smtClean="0"/>
              <a:t>operation by modifying ADDBA request and ADDBA response frames?</a:t>
            </a:r>
          </a:p>
          <a:p>
            <a:pPr marL="342900" lvl="1" indent="-342900">
              <a:buChar char="•"/>
            </a:pPr>
            <a:endParaRPr lang="en-US" altLang="zh-CN" dirty="0" smtClean="0"/>
          </a:p>
          <a:p>
            <a:pPr marL="342900" lvl="1" indent="-342900">
              <a:buChar char="•"/>
            </a:pPr>
            <a:endParaRPr lang="en-US" altLang="zh-CN" dirty="0"/>
          </a:p>
          <a:p>
            <a:pPr marL="342900" lvl="1" indent="-342900">
              <a:buChar char="•"/>
            </a:pPr>
            <a:endParaRPr lang="en-US" altLang="zh-CN" dirty="0" smtClean="0"/>
          </a:p>
          <a:p>
            <a:pPr marL="342900" lvl="1" indent="-342900">
              <a:buChar char="•"/>
            </a:pPr>
            <a:endParaRPr lang="en-US" altLang="zh-CN" dirty="0"/>
          </a:p>
          <a:p>
            <a:pPr marL="342900" lvl="1" indent="-342900">
              <a:buFont typeface="Times New Roman" pitchFamily="16" charset="0"/>
              <a:buChar char="•"/>
            </a:pPr>
            <a:r>
              <a:rPr lang="en-US" altLang="zh-CN" dirty="0"/>
              <a:t>Y/N/A = </a:t>
            </a:r>
          </a:p>
          <a:p>
            <a:pPr marL="342900" lvl="1" indent="-342900">
              <a:buChar char="•"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92118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dirty="0" smtClean="0"/>
              <a:t>Do you support to allow ADDBA request and ADDBA response frames to carry multiple multi-band elements to setup a BA agreement for multi-link operation?</a:t>
            </a:r>
          </a:p>
        </p:txBody>
      </p:sp>
    </p:spTree>
    <p:extLst>
      <p:ext uri="{BB962C8B-B14F-4D97-AF65-F5344CB8AC3E}">
        <p14:creationId xmlns:p14="http://schemas.microsoft.com/office/powerpoint/2010/main" val="287510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41819</TotalTime>
  <Words>801</Words>
  <Application>Microsoft Office PowerPoint</Application>
  <PresentationFormat>全屏显示(4:3)</PresentationFormat>
  <Paragraphs>146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Office Theme</vt:lpstr>
      <vt:lpstr>BA Setup for Multi-Link Aggregation</vt:lpstr>
      <vt:lpstr>Introduction</vt:lpstr>
      <vt:lpstr>Recap – BA setup</vt:lpstr>
      <vt:lpstr>Recap – BA setup</vt:lpstr>
      <vt:lpstr>BA setup for multi-link aggregation</vt:lpstr>
      <vt:lpstr>BA setup for multi-link aggregation</vt:lpstr>
      <vt:lpstr>Conclusion</vt:lpstr>
      <vt:lpstr>Straw Poll 1</vt:lpstr>
      <vt:lpstr>Straw Poll 2</vt:lpstr>
      <vt:lpstr>Motion 1</vt:lpstr>
      <vt:lpstr>References</vt:lpstr>
    </vt:vector>
  </TitlesOfParts>
  <Company>Huawei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Coordination in EHT</dc:title>
  <dc:creator>Jason Yuchen Guo</dc:creator>
  <cp:lastModifiedBy>Liyunbo</cp:lastModifiedBy>
  <cp:revision>1144</cp:revision>
  <cp:lastPrinted>1601-01-01T00:00:00Z</cp:lastPrinted>
  <dcterms:created xsi:type="dcterms:W3CDTF">2015-10-31T00:33:08Z</dcterms:created>
  <dcterms:modified xsi:type="dcterms:W3CDTF">2020-01-16T16:08:35Z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(3)iQ/sb4uPWHD3tmNy/8lAl+ChH34TsXXEboJnssB35n8D8IE4A9yWIMRSBSUS9aXYrrv8OoKe
VEk/w9VUJsF98oKmBlQTRN/3JbVSvGvU55MiZ0wOGY0tooQANE8eK4L5OPSpIs/8jZyB3zp2
DEB825GTltAz9UKZDyX2/gP/VNPUJBzzbot6xBuUJGkmeei6mRz4O0pIayJFsTuy5hfQLsDh
Jyb1R5XxLaa9kTK/r2</vt:lpwstr>
  </property>
  <property fmtid="{D5CDD505-2E9C-101B-9397-08002B2CF9AE}" pid="3" name="_2015_ms_pID_7253431">
    <vt:lpwstr>jmmxXIS3Ml/pWWbRKQsXUjO7+FDwgEqq6DCt/Fz8BKZrBx76Gz1emK
473IfZuCLqYHJTiU9HJolpOGrpOreLU9nt9Q25GYvJy9OE2xQiWbmCA1PUwC9cDF/RwiRSiw
vKomOcfPqXk5W8TSZo2Ia4gwuAOAKte5XFLtuUfA0inObYS/0aLCD9PFFmEnm568wO2yb0K1
0Aq88f/FRvNqRDmO7WLaCHZfdzknnZRpTFpz</vt:lpwstr>
  </property>
  <property fmtid="{D5CDD505-2E9C-101B-9397-08002B2CF9AE}" pid="4" name="_2015_ms_pID_7253432">
    <vt:lpwstr>6W6k2RrLxZZ/rQUu88CU0oM=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1578884108</vt:lpwstr>
  </property>
</Properties>
</file>