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80" r:id="rId10"/>
    <p:sldId id="27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92" d="100"/>
          <a:sy n="92" d="100"/>
        </p:scale>
        <p:origin x="84" y="3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802.11-19/1591r3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links[1-3].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Moreover, the following motion has been passed in the previous F2F meeting: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dirty="0"/>
              <a:t>A single block </a:t>
            </a:r>
            <a:r>
              <a:rPr lang="en-GB" altLang="zh-CN" sz="1600" dirty="0" err="1"/>
              <a:t>ack</a:t>
            </a:r>
            <a:r>
              <a:rPr lang="en-GB" altLang="zh-CN" sz="1600" dirty="0"/>
              <a:t> agreement is negotiated between two MLDs for a TID that may be transmitted over one or more links.</a:t>
            </a:r>
            <a:endParaRPr lang="zh-CN" altLang="zh-CN" sz="1600" dirty="0"/>
          </a:p>
          <a:p>
            <a:pPr lvl="1">
              <a:buFont typeface="Arial" pitchFamily="34" charset="0"/>
              <a:buChar char="•"/>
            </a:pPr>
            <a:r>
              <a:rPr lang="en-GB" altLang="zh-CN" sz="1200" b="1" dirty="0"/>
              <a:t>NOTE – The format of the setup frames is TBD</a:t>
            </a:r>
            <a:r>
              <a:rPr lang="en-GB" altLang="zh-CN" sz="1200" b="1" dirty="0" smtClean="0"/>
              <a:t>.	</a:t>
            </a:r>
            <a:endParaRPr lang="en-US" altLang="zh-CN" sz="1200" b="1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600200" y="5334000"/>
            <a:ext cx="237172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334000" y="5121166"/>
            <a:ext cx="2499732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ADDBA request/response </a:t>
            </a:r>
            <a:r>
              <a:rPr lang="en-US" altLang="zh-CN" sz="1400" dirty="0" smtClean="0"/>
              <a:t>frames can optionally carry a multi-band element, if so, </a:t>
            </a:r>
            <a:r>
              <a:rPr lang="en-US" altLang="zh-CN" sz="1400" dirty="0"/>
              <a:t>the BA agreement is established on the link indicated by the multi-band </a:t>
            </a:r>
            <a:r>
              <a:rPr lang="en-US" altLang="zh-CN" sz="1400" dirty="0" smtClean="0"/>
              <a:t>element</a:t>
            </a:r>
            <a:endParaRPr lang="en-US" altLang="zh-CN" sz="14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6576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multi-link device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recipient STA </a:t>
            </a:r>
            <a:r>
              <a:rPr lang="en-US" altLang="zh-CN" sz="1600" b="0" dirty="0"/>
              <a:t>replies an ADDBA response frame with the value of the Status Code field set to SUCCESS, then a BA agreement has been established for multi-link aggregation across the indicated links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Note that the multi-band elements in the ADDBA response frame can be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STA can send a single BA to acknowledge the data frames on all links, or send a BA for each link.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64178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48640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64029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06441" y="6170612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reusing ADDBA request </a:t>
            </a:r>
            <a:r>
              <a:rPr lang="en-US" altLang="zh-CN" smtClean="0"/>
              <a:t>and ADDBA response </a:t>
            </a:r>
            <a:r>
              <a:rPr lang="en-US" altLang="zh-CN" dirty="0" smtClean="0"/>
              <a:t>frames to setup a BA agreement for multi-link aggregation?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</a:t>
            </a:r>
            <a:r>
              <a:rPr lang="en-US" altLang="zh-CN" dirty="0" smtClean="0"/>
              <a:t>to allow ADDBA </a:t>
            </a:r>
            <a:r>
              <a:rPr lang="en-US" altLang="zh-CN" dirty="0" smtClean="0"/>
              <a:t>request and ADDBA response frames to </a:t>
            </a:r>
            <a:r>
              <a:rPr lang="en-US" altLang="zh-CN" dirty="0" smtClean="0"/>
              <a:t>carry multiple multi-band elements to setup </a:t>
            </a:r>
            <a:r>
              <a:rPr lang="en-US" altLang="zh-CN" dirty="0" smtClean="0"/>
              <a:t>a BA agreement for multi-link aggregation?</a:t>
            </a:r>
          </a:p>
        </p:txBody>
      </p:sp>
    </p:spTree>
    <p:extLst>
      <p:ext uri="{BB962C8B-B14F-4D97-AF65-F5344CB8AC3E}">
        <p14:creationId xmlns:p14="http://schemas.microsoft.com/office/powerpoint/2010/main" val="28751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40310</TotalTime>
  <Words>764</Words>
  <Application>Microsoft Office PowerPoint</Application>
  <PresentationFormat>全屏显示(4:3)</PresentationFormat>
  <Paragraphs>132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 1</vt:lpstr>
      <vt:lpstr>Straw Poll 2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1137</cp:revision>
  <cp:lastPrinted>1601-01-01T00:00:00Z</cp:lastPrinted>
  <dcterms:created xsi:type="dcterms:W3CDTF">2015-10-31T00:33:08Z</dcterms:created>
  <dcterms:modified xsi:type="dcterms:W3CDTF">2020-01-10T07:13:11Z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(3)WCIWrIdOgpgjCBieharjUtejOKB2kpqQ2NntikjQXEs+kynShTlJOXW94D+96zRiuOJJgd8o
lwF13R8H0qKpBLrHS+8+RyrPYJq27XjfcnAAgC8G8kVE5LY05iCoKSUA55xB7XQRAAPTzo+H
g0ZpA9rSAVC10VyUYICsfTErY9jc4Iovusi4FeJC3CNbyUSbf4PLIGch+JuFxD1prbek6G5S
/wRIGFyEkB36igxUFG</vt:lpwstr>
  </property>
  <property fmtid="{D5CDD505-2E9C-101B-9397-08002B2CF9AE}" pid="3" name="_2015_ms_pID_7253431">
    <vt:lpwstr>1L3E53gjiTIhzHNj9nZwLAOq9RPp90y4jbl3F7o01S0ba7n5RALOzv
SzHF3s9RhZ18urUOYEpDnwm6KPojgSCayukXT+i7Fm1DObXtNupiE6wkb9leqjCBCsQ+//if
BUZkHKhXGT+ALZO9cL07D0wTslnFnu4aqK/nyK26F0petJFtNgA/G1QbMukImBGNCMzzFgDb
UxgKTzu2ocBmrz8Z01MTmPiE1beoTLBXl9cm</vt:lpwstr>
  </property>
  <property fmtid="{D5CDD505-2E9C-101B-9397-08002B2CF9AE}" pid="4" name="_2015_ms_pID_7253432">
    <vt:lpwstr>nWh2rfUEHKf6aspEj6sUtWE=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1578269746</vt:lpwstr>
  </property>
</Properties>
</file>