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73" r:id="rId4"/>
    <p:sldId id="274" r:id="rId5"/>
    <p:sldId id="279" r:id="rId6"/>
    <p:sldId id="278" r:id="rId7"/>
    <p:sldId id="268" r:id="rId8"/>
    <p:sldId id="276" r:id="rId9"/>
    <p:sldId id="27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70" d="100"/>
          <a:sy n="70" d="100"/>
        </p:scale>
        <p:origin x="124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802.11-19/1591r1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2019-08-23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469843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Yifan</a:t>
                      </a:r>
                      <a:r>
                        <a:rPr lang="en-US" sz="1200" baseline="0" dirty="0" smtClean="0"/>
                        <a:t> Zhou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There have been many discussions on transmitting frames of the same TID across multiple links.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[1] proposes to have a common BA session across all STAs within the MLO entity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[2] proposes to define a TID-to-Link mapping</a:t>
            </a:r>
            <a:r>
              <a:rPr lang="en-US" altLang="zh-CN" sz="1400" b="0" dirty="0"/>
              <a:t>, which allows </a:t>
            </a:r>
            <a:r>
              <a:rPr lang="en-US" altLang="zh-CN" sz="1400" b="0" dirty="0" smtClean="0"/>
              <a:t>a </a:t>
            </a:r>
            <a:r>
              <a:rPr lang="en-US" altLang="zh-CN" sz="1400" b="0" dirty="0"/>
              <a:t>single TID </a:t>
            </a:r>
            <a:r>
              <a:rPr lang="en-US" altLang="zh-CN" sz="1400" b="0" dirty="0" smtClean="0"/>
              <a:t>to be </a:t>
            </a:r>
            <a:r>
              <a:rPr lang="en-US" altLang="zh-CN" sz="1400" b="0" dirty="0"/>
              <a:t>mapped to one or more links. The frames belonging to the single TID are sent on the mapped link(s</a:t>
            </a:r>
            <a:r>
              <a:rPr lang="en-US" altLang="zh-CN" sz="1400" b="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[3</a:t>
            </a:r>
            <a:r>
              <a:rPr lang="en-US" altLang="zh-CN" sz="1400" b="0" dirty="0"/>
              <a:t>] mentions dynamic band </a:t>
            </a:r>
            <a:r>
              <a:rPr lang="en-US" altLang="zh-CN" sz="1400" b="0" dirty="0" smtClean="0"/>
              <a:t>switch</a:t>
            </a:r>
            <a:r>
              <a:rPr lang="en-US" altLang="zh-CN" sz="1400" b="0" dirty="0"/>
              <a:t>, which allows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frames for single TID </a:t>
            </a:r>
            <a:r>
              <a:rPr lang="en-US" altLang="zh-CN" sz="1400" b="0" dirty="0" smtClean="0"/>
              <a:t>to be </a:t>
            </a:r>
            <a:r>
              <a:rPr lang="en-US" altLang="zh-CN" sz="1400" b="0" dirty="0"/>
              <a:t>transmitted in any </a:t>
            </a:r>
            <a:r>
              <a:rPr lang="en-US" altLang="zh-CN" sz="1400" b="0" dirty="0" smtClean="0"/>
              <a:t>band, </a:t>
            </a:r>
            <a:r>
              <a:rPr lang="en-US" altLang="zh-CN" sz="1400" b="0" dirty="0"/>
              <a:t>and BA negotiation </a:t>
            </a:r>
            <a:r>
              <a:rPr lang="en-US" altLang="zh-CN" sz="1400" b="0" dirty="0" smtClean="0"/>
              <a:t>in </a:t>
            </a:r>
            <a:r>
              <a:rPr lang="en-US" altLang="zh-CN" sz="1400" b="0" dirty="0"/>
              <a:t>one band apply to all bands</a:t>
            </a:r>
            <a:endParaRPr lang="en-US" altLang="zh-CN" sz="14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also called multi-link aggregation (MLA), which is critical to improve the peak throughput, and to reduce latency for a particular application [3-4].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BA setup protocol has been defined in the baseline spec, which should be done before the aggregated data transmission. However, it only allows frames of a particular TID to be transmitted on a single link.</a:t>
            </a: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this contribution, we propose a simple BA setup scheme for multi-link </a:t>
            </a:r>
            <a:r>
              <a:rPr lang="en-US" altLang="zh-CN" sz="1600" b="0" dirty="0"/>
              <a:t>transmission based on the current the BA setup </a:t>
            </a:r>
            <a:r>
              <a:rPr lang="en-US" altLang="zh-CN" sz="1600" b="0" dirty="0" smtClean="0"/>
              <a:t>procedure.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3"/>
            <a:ext cx="5562600" cy="193436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BA setup procedure between an originator and a recipient in the Spec</a:t>
            </a:r>
            <a:r>
              <a:rPr lang="en-US" altLang="zh-CN" sz="1600" b="0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an ADDBA request and ADDBA response frame exchange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ADDBA request and response frames carry the following information:</a:t>
            </a: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082" y="1740503"/>
            <a:ext cx="29908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825684"/>
            <a:ext cx="2371725" cy="210409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3643782"/>
            <a:ext cx="2499732" cy="2286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81200" y="5966358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147177" y="5923686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0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2514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However, in the current standard, the BA agreement can only be established on a single link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If the multi-band element is not carried in the ADDBA request/response frames, the BA agreement is established on the transmitting link (the link that the ADDBA request/response frames are transmitted)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If the multi-band element is carried in the </a:t>
            </a:r>
            <a:r>
              <a:rPr lang="en-US" altLang="zh-CN" sz="1400" dirty="0"/>
              <a:t>ADDBA request/response frames, the BA agreement is established on </a:t>
            </a:r>
            <a:r>
              <a:rPr lang="en-US" altLang="zh-CN" sz="1400" dirty="0" smtClean="0"/>
              <a:t>the link indicated by the multi-band element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39231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8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order to setup a BA agreement for multi-link transmission, we propose to carry multiple multi-band elements in the ADDBA request/response frames</a:t>
            </a:r>
            <a:endParaRPr lang="en-US" altLang="zh-CN" sz="1000" b="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010219"/>
              </p:ext>
            </p:extLst>
          </p:nvPr>
        </p:nvGraphicFramePr>
        <p:xfrm>
          <a:off x="955700" y="2758440"/>
          <a:ext cx="3389288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Starting Sequence Control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666396"/>
              </p:ext>
            </p:extLst>
          </p:nvPr>
        </p:nvGraphicFramePr>
        <p:xfrm>
          <a:off x="4652662" y="2514600"/>
          <a:ext cx="3389288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Status Code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Originator Preferred MCS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981200" y="5757672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47177" y="5715000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505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RA/TA of the ADDBA request/response frames shall be set to the MLO entity address of the originator and the recipient.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When carried in the </a:t>
            </a:r>
            <a:r>
              <a:rPr lang="en-US" altLang="zh-CN" sz="1600" b="0" dirty="0"/>
              <a:t>ADDBA </a:t>
            </a:r>
            <a:r>
              <a:rPr lang="en-US" altLang="zh-CN" sz="1600" b="0" dirty="0" smtClean="0"/>
              <a:t>request frame, the multiple multi-band elements indicate the links that the originator intends to operate 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When multiple multi-band elements </a:t>
            </a:r>
            <a:r>
              <a:rPr lang="en-US" altLang="zh-CN" sz="1600" b="0" dirty="0" smtClean="0"/>
              <a:t>are carried </a:t>
            </a:r>
            <a:r>
              <a:rPr lang="en-US" altLang="zh-CN" sz="1600" b="0" dirty="0"/>
              <a:t>in the ADDBA response frame with the value of the Status Code field set to SUCCESS, </a:t>
            </a:r>
            <a:r>
              <a:rPr lang="en-US" altLang="zh-CN" sz="1600" b="0" dirty="0" smtClean="0"/>
              <a:t>then a BA agreement has been </a:t>
            </a:r>
            <a:r>
              <a:rPr lang="en-US" altLang="zh-CN" sz="1600" b="0" dirty="0"/>
              <a:t>established for multi-link aggregation across the indicated links </a:t>
            </a:r>
            <a:endParaRPr lang="en-US" altLang="zh-CN" sz="1600" b="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The multi-band elements in the ADDBA response frame is a subset of the multi-band elements in the ADDBA request frame</a:t>
            </a:r>
            <a:endParaRPr lang="en-US" altLang="zh-CN" sz="12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Once the BA agreement for MLA is established, the frames of the same TID indicated in the Block </a:t>
            </a:r>
            <a:r>
              <a:rPr lang="en-US" altLang="zh-CN" sz="1600" b="0" dirty="0" err="1" smtClean="0"/>
              <a:t>Ack</a:t>
            </a:r>
            <a:r>
              <a:rPr lang="en-US" altLang="zh-CN" sz="1600" b="0" dirty="0" smtClean="0"/>
              <a:t> Parameter Set can be transmitted on the multiple links, and the same sequence number space is shared for the frames.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recipient can </a:t>
            </a:r>
            <a:r>
              <a:rPr lang="en-US" altLang="zh-CN" sz="1600" b="0" dirty="0" smtClean="0"/>
              <a:t>send</a:t>
            </a:r>
            <a:r>
              <a:rPr lang="en-US" altLang="zh-CN" sz="1600" b="0" dirty="0" smtClean="0"/>
              <a:t> </a:t>
            </a:r>
            <a:r>
              <a:rPr lang="en-US" altLang="zh-CN" sz="1600" b="0" dirty="0" smtClean="0"/>
              <a:t>a single BA to acknowledge the data frames on all </a:t>
            </a:r>
            <a:r>
              <a:rPr lang="en-US" altLang="zh-CN" sz="1600" b="0" dirty="0" smtClean="0"/>
              <a:t>links, or send a BA for each link</a:t>
            </a:r>
            <a:endParaRPr lang="en-US" altLang="zh-CN" sz="1000" b="0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2286000" y="548640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2286000" y="617220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1524000" y="5331022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24000" y="6016724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590800" y="525780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200400" y="525780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810000" y="525780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SN=3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419600" y="525780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SN=4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25908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SN=5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2004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SN=6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8100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SN=7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44196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SN=8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306441" y="548491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306441" y="6170612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7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</a:t>
            </a:r>
            <a:r>
              <a:rPr lang="en-US" altLang="zh-CN" dirty="0"/>
              <a:t>a simple BA setup scheme for multi-link transmission based on the current the BA setup </a:t>
            </a:r>
            <a:r>
              <a:rPr lang="en-US" altLang="zh-CN" dirty="0" smtClean="0"/>
              <a:t>procedure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Multiple multi-band element can be put in the ADDBA request and response frames to setup a BA agreement for multi-link aggregation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support </a:t>
            </a:r>
            <a:r>
              <a:rPr lang="en-US" altLang="zh-CN" dirty="0" smtClean="0"/>
              <a:t>reusing</a:t>
            </a:r>
            <a:r>
              <a:rPr lang="en-US" altLang="zh-CN" dirty="0" smtClean="0"/>
              <a:t> </a:t>
            </a:r>
            <a:r>
              <a:rPr lang="en-US" altLang="zh-CN" dirty="0" smtClean="0"/>
              <a:t>ADDBA request </a:t>
            </a:r>
            <a:r>
              <a:rPr lang="en-US" altLang="zh-CN" smtClean="0"/>
              <a:t>and </a:t>
            </a:r>
            <a:r>
              <a:rPr lang="en-US" altLang="zh-CN" smtClean="0"/>
              <a:t>ADDBA response </a:t>
            </a:r>
            <a:r>
              <a:rPr lang="en-US" altLang="zh-CN" dirty="0" smtClean="0"/>
              <a:t>frames to </a:t>
            </a:r>
            <a:r>
              <a:rPr lang="en-US" altLang="zh-CN" dirty="0" smtClean="0"/>
              <a:t>setup </a:t>
            </a:r>
            <a:r>
              <a:rPr lang="en-US" altLang="zh-CN" dirty="0" smtClean="0"/>
              <a:t>a BA agreement for multi-link aggregation?</a:t>
            </a:r>
          </a:p>
        </p:txBody>
      </p:sp>
    </p:spTree>
    <p:extLst>
      <p:ext uri="{BB962C8B-B14F-4D97-AF65-F5344CB8AC3E}">
        <p14:creationId xmlns:p14="http://schemas.microsoft.com/office/powerpoint/2010/main" val="3921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11-19-0823-00-00be-multi-link-aggregation</a:t>
            </a:r>
          </a:p>
          <a:p>
            <a:pPr marL="0" lvl="1" indent="0"/>
            <a:r>
              <a:rPr lang="en-US" altLang="zh-CN" dirty="0" smtClean="0"/>
              <a:t>[2] 11-19-0979-00-00be-multi-link-operation-follow-up</a:t>
            </a:r>
          </a:p>
          <a:p>
            <a:pPr marL="0" lvl="1" indent="0"/>
            <a:r>
              <a:rPr lang="en-US" altLang="zh-CN" dirty="0"/>
              <a:t>[3] </a:t>
            </a:r>
            <a:r>
              <a:rPr lang="en-US" altLang="zh-CN" dirty="0" smtClean="0"/>
              <a:t>11-19-0821-02-00be-multiple-band-discussion</a:t>
            </a:r>
          </a:p>
          <a:p>
            <a:pPr marL="0" lvl="1" indent="0"/>
            <a:r>
              <a:rPr lang="en-US" altLang="zh-CN" dirty="0"/>
              <a:t>[4] 11-19-1081-00-00be-multi-link-aggregation-gain-analysis-latency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106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40224</TotalTime>
  <Words>790</Words>
  <Application>Microsoft Office PowerPoint</Application>
  <PresentationFormat>全屏显示(4:3)</PresentationFormat>
  <Paragraphs>129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BA Setup for Multi-Link Aggregation</vt:lpstr>
      <vt:lpstr>Introduction</vt:lpstr>
      <vt:lpstr>Recap – BA setup</vt:lpstr>
      <vt:lpstr>Recap – BA setup</vt:lpstr>
      <vt:lpstr>BA setup for multi-link aggregation</vt:lpstr>
      <vt:lpstr>BA setup for multi-link aggregation</vt:lpstr>
      <vt:lpstr>Conclusion</vt:lpstr>
      <vt:lpstr>Straw Poll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1128</cp:revision>
  <cp:lastPrinted>1601-01-01T00:00:00Z</cp:lastPrinted>
  <dcterms:created xsi:type="dcterms:W3CDTF">2015-10-31T00:33:08Z</dcterms:created>
  <dcterms:modified xsi:type="dcterms:W3CDTF">2019-09-16T03:35:20Z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(3)0HH0syi425ibi2yIjJnbytfN5EBdKHwR1RXaczYVcULavyy17SIkccF4oxW11ct7nGdEjbwl
ZBz2H2eQpxi4cHbvZ5H13v1el8JXl7vFdDjgU4gAObmu1r+j/7MvZM0MGzDV1DnUYSQUsJwM
9tfnA7nHXCtX0ocxsnq/ct9BrrR7Eisafe6ERU4Iiaah46oIyhCav8GkY8J/cedJ1Ga1eO94
GKJGA2FvKibwb8NmpS</vt:lpwstr>
  </property>
  <property fmtid="{D5CDD505-2E9C-101B-9397-08002B2CF9AE}" pid="3" name="_2015_ms_pID_7253431">
    <vt:lpwstr>qcx1GrcakRkSvwyxpVr/rsnjWjpdM14dO2e2nFyxUZgUJ+Uxnn0B9v
VzAbLOSvPcBzq0j0l1dQCPKGku1Vy2uI4mBLqovcXaolep+4nyXUbyZFRKanLWrddE3sK9cd
z0T2WsBg7oSNwZUwGrG805IPC42ZVd0jduT0Iylzo5MSiHesZ784jMRyLCLlpo06cJYnJwuc
x3uXjiNYolg3RaY1iOiyFj6tbUavUOErTBp9</vt:lpwstr>
  </property>
  <property fmtid="{D5CDD505-2E9C-101B-9397-08002B2CF9AE}" pid="4" name="_2015_ms_pID_7253432">
    <vt:lpwstr>AgEusKv3TDq3XyiQB3zuL04=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1567690197</vt:lpwstr>
  </property>
</Properties>
</file>