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7" r:id="rId4"/>
    <p:sldId id="285" r:id="rId5"/>
    <p:sldId id="265" r:id="rId6"/>
    <p:sldId id="299" r:id="rId7"/>
    <p:sldId id="286" r:id="rId8"/>
    <p:sldId id="298" r:id="rId9"/>
    <p:sldId id="287" r:id="rId10"/>
    <p:sldId id="300" r:id="rId11"/>
    <p:sldId id="2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" initials="YL" lastIdx="1" clrIdx="0">
    <p:extLst>
      <p:ext uri="{19B8F6BF-5375-455C-9EA6-DF929625EA0E}">
        <p15:presenceInfo xmlns:p15="http://schemas.microsoft.com/office/powerpoint/2012/main" userId="Y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5" autoAdjust="0"/>
    <p:restoredTop sz="94660"/>
  </p:normalViewPr>
  <p:slideViewPr>
    <p:cSldViewPr>
      <p:cViewPr varScale="1">
        <p:scale>
          <a:sx n="128" d="100"/>
          <a:sy n="128" d="100"/>
        </p:scale>
        <p:origin x="208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BSS Operations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614506"/>
              </p:ext>
            </p:extLst>
          </p:nvPr>
        </p:nvGraphicFramePr>
        <p:xfrm>
          <a:off x="493712" y="2590800"/>
          <a:ext cx="8156575" cy="270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4" imgW="8255000" imgH="2743200" progId="Word.Document.8">
                  <p:embed/>
                </p:oleObj>
              </mc:Choice>
              <mc:Fallback>
                <p:oleObj name="Document" r:id="rId4" imgW="8255000" imgH="2743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" y="2590800"/>
                        <a:ext cx="8156575" cy="2703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7EC9A-DC3B-6343-9619-6319BAAF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819F3-BADB-DB41-84F2-27986E573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discussed on major MLME functions of the Multi-Link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main principles of Multi-Link power save and link availability mechanisms are described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F20F8-C8DE-1045-AC76-FFEEA28A5A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F362-784F-1C44-AA39-51DABEEEF5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A8196E-BEE3-DC47-8B53-066E0983D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811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95B93-D44B-534B-8851-437122F07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3683-B642-EC46-B550-0CF28386F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 Multi-Link STA may signal on one link the availability of all links and/or other link(s)?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Yes: </a:t>
            </a:r>
          </a:p>
          <a:p>
            <a:r>
              <a:rPr lang="en-US" dirty="0"/>
              <a:t>No:</a:t>
            </a:r>
          </a:p>
          <a:p>
            <a:r>
              <a:rPr lang="en-US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024D4-0C51-0649-8338-4250AB9E8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3A235-9F17-A347-ACB0-7822C8CC8D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ABABA-914E-204F-B883-D14F0158CF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60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some of the major MLME functions for the Multi-Link model:</a:t>
            </a:r>
          </a:p>
          <a:p>
            <a:pPr mar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Pre-association operations</a:t>
            </a:r>
          </a:p>
          <a:p>
            <a:pPr mar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Authentication and Association</a:t>
            </a:r>
          </a:p>
          <a:p>
            <a:pPr mar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Post-association power management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1DD7-C765-1849-84D3-7A6CF9802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Overall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C656E-C912-024F-9D35-7E50A696DD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B7477-A5F1-384F-92CB-61B1A96604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FC5343-BFFB-6644-9754-AF3170448A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99C2B2-5FD4-5545-A94F-7B0D93675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256" y="1600200"/>
            <a:ext cx="65659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44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5D25-4C37-A440-83F8-9827CF2E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in Multi-Link Setup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164B2-A52F-9F4C-A64F-73DFD671A7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F9444-8C58-E74D-8FD9-B9286B1295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887CDB-CF94-2243-8603-4367F5E6B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Left-Right Arrow 6">
            <a:extLst>
              <a:ext uri="{FF2B5EF4-FFF2-40B4-BE49-F238E27FC236}">
                <a16:creationId xmlns:a16="http://schemas.microsoft.com/office/drawing/2014/main" id="{3174D273-602E-E142-B745-26471E1EB2DE}"/>
              </a:ext>
            </a:extLst>
          </p:cNvPr>
          <p:cNvSpPr/>
          <p:nvPr/>
        </p:nvSpPr>
        <p:spPr bwMode="auto">
          <a:xfrm>
            <a:off x="751666" y="1551377"/>
            <a:ext cx="7720821" cy="914400"/>
          </a:xfrm>
          <a:prstGeom prst="leftRightArrow">
            <a:avLst/>
          </a:prstGeom>
          <a:solidFill>
            <a:srgbClr val="FFC3EC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Authentication exchange</a:t>
            </a:r>
          </a:p>
        </p:txBody>
      </p:sp>
      <p:sp>
        <p:nvSpPr>
          <p:cNvPr id="8" name="Left-Right Arrow 7">
            <a:extLst>
              <a:ext uri="{FF2B5EF4-FFF2-40B4-BE49-F238E27FC236}">
                <a16:creationId xmlns:a16="http://schemas.microsoft.com/office/drawing/2014/main" id="{F029DB19-A497-F441-BA31-C6754D061153}"/>
              </a:ext>
            </a:extLst>
          </p:cNvPr>
          <p:cNvSpPr/>
          <p:nvPr/>
        </p:nvSpPr>
        <p:spPr bwMode="auto">
          <a:xfrm>
            <a:off x="1207670" y="1580970"/>
            <a:ext cx="6676343" cy="914400"/>
          </a:xfrm>
          <a:prstGeom prst="leftRightArrow">
            <a:avLst/>
          </a:prstGeom>
          <a:solidFill>
            <a:srgbClr val="FFC3EC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8D54BE1-5FB4-C446-B50E-FC81C3D7062A}"/>
              </a:ext>
            </a:extLst>
          </p:cNvPr>
          <p:cNvSpPr/>
          <p:nvPr/>
        </p:nvSpPr>
        <p:spPr bwMode="auto">
          <a:xfrm>
            <a:off x="14368" y="1578637"/>
            <a:ext cx="9144000" cy="266991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36EF96-9F6F-9B45-BE3B-E96FA5530D70}"/>
              </a:ext>
            </a:extLst>
          </p:cNvPr>
          <p:cNvCxnSpPr>
            <a:cxnSpLocks/>
          </p:cNvCxnSpPr>
          <p:nvPr/>
        </p:nvCxnSpPr>
        <p:spPr bwMode="auto">
          <a:xfrm>
            <a:off x="1738313" y="1724025"/>
            <a:ext cx="0" cy="43449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980B09-4C11-F249-AC7D-3EADD58567F9}"/>
              </a:ext>
            </a:extLst>
          </p:cNvPr>
          <p:cNvCxnSpPr>
            <a:cxnSpLocks/>
          </p:cNvCxnSpPr>
          <p:nvPr/>
        </p:nvCxnSpPr>
        <p:spPr bwMode="auto">
          <a:xfrm>
            <a:off x="7377113" y="1724025"/>
            <a:ext cx="0" cy="43449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Left-Right Arrow 12">
            <a:extLst>
              <a:ext uri="{FF2B5EF4-FFF2-40B4-BE49-F238E27FC236}">
                <a16:creationId xmlns:a16="http://schemas.microsoft.com/office/drawing/2014/main" id="{D5E4C76A-3F6C-504C-9010-1113A11B0D03}"/>
              </a:ext>
            </a:extLst>
          </p:cNvPr>
          <p:cNvSpPr/>
          <p:nvPr/>
        </p:nvSpPr>
        <p:spPr bwMode="auto">
          <a:xfrm>
            <a:off x="1721326" y="2421087"/>
            <a:ext cx="5620576" cy="91440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Authentication exchange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F396C5-1E10-944F-B641-476EE405E408}"/>
              </a:ext>
            </a:extLst>
          </p:cNvPr>
          <p:cNvSpPr txBox="1"/>
          <p:nvPr/>
        </p:nvSpPr>
        <p:spPr>
          <a:xfrm>
            <a:off x="247601" y="1228861"/>
            <a:ext cx="1957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Multi-Link AP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906129-9BBF-5E48-BB3E-71FF93C18DF9}"/>
              </a:ext>
            </a:extLst>
          </p:cNvPr>
          <p:cNvCxnSpPr>
            <a:cxnSpLocks/>
          </p:cNvCxnSpPr>
          <p:nvPr/>
        </p:nvCxnSpPr>
        <p:spPr bwMode="auto">
          <a:xfrm flipH="1">
            <a:off x="1198553" y="1724025"/>
            <a:ext cx="6360" cy="43449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A54A24-5936-E14C-A19A-D56F87161E46}"/>
              </a:ext>
            </a:extLst>
          </p:cNvPr>
          <p:cNvCxnSpPr>
            <a:cxnSpLocks/>
          </p:cNvCxnSpPr>
          <p:nvPr/>
        </p:nvCxnSpPr>
        <p:spPr bwMode="auto">
          <a:xfrm>
            <a:off x="671513" y="1724025"/>
            <a:ext cx="0" cy="43449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459AF94-A79C-0A4F-AF28-FAFDAD8C29B2}"/>
              </a:ext>
            </a:extLst>
          </p:cNvPr>
          <p:cNvCxnSpPr>
            <a:cxnSpLocks/>
          </p:cNvCxnSpPr>
          <p:nvPr/>
        </p:nvCxnSpPr>
        <p:spPr bwMode="auto">
          <a:xfrm flipH="1">
            <a:off x="7898642" y="1724025"/>
            <a:ext cx="11871" cy="43449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1684E0-19C1-9C4F-87BD-FB7DF567AE48}"/>
              </a:ext>
            </a:extLst>
          </p:cNvPr>
          <p:cNvCxnSpPr>
            <a:cxnSpLocks/>
          </p:cNvCxnSpPr>
          <p:nvPr/>
        </p:nvCxnSpPr>
        <p:spPr bwMode="auto">
          <a:xfrm>
            <a:off x="8443913" y="1724025"/>
            <a:ext cx="0" cy="43449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2F1DF9-B68E-BA46-B40D-CF294D0E2B0E}"/>
              </a:ext>
            </a:extLst>
          </p:cNvPr>
          <p:cNvSpPr txBox="1"/>
          <p:nvPr/>
        </p:nvSpPr>
        <p:spPr>
          <a:xfrm>
            <a:off x="335784" y="5941437"/>
            <a:ext cx="71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Link1</a:t>
            </a:r>
          </a:p>
          <a:p>
            <a:r>
              <a:rPr lang="en-US" sz="1600" dirty="0">
                <a:solidFill>
                  <a:schemeClr val="tx1"/>
                </a:solidFill>
              </a:rPr>
              <a:t>2.4G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D9AAFB-CA7C-D94F-874C-ECBB354A7A25}"/>
              </a:ext>
            </a:extLst>
          </p:cNvPr>
          <p:cNvSpPr txBox="1"/>
          <p:nvPr/>
        </p:nvSpPr>
        <p:spPr>
          <a:xfrm>
            <a:off x="6924694" y="5939432"/>
            <a:ext cx="71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Link1</a:t>
            </a:r>
          </a:p>
          <a:p>
            <a:r>
              <a:rPr lang="en-US" sz="1600" dirty="0">
                <a:solidFill>
                  <a:schemeClr val="tx1"/>
                </a:solidFill>
              </a:rPr>
              <a:t>2.4G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A3082D-C8EE-4943-B629-C24198CDA3B9}"/>
              </a:ext>
            </a:extLst>
          </p:cNvPr>
          <p:cNvSpPr txBox="1"/>
          <p:nvPr/>
        </p:nvSpPr>
        <p:spPr>
          <a:xfrm>
            <a:off x="884658" y="5941437"/>
            <a:ext cx="71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Link2</a:t>
            </a:r>
          </a:p>
          <a:p>
            <a:r>
              <a:rPr lang="en-US" sz="1600" dirty="0">
                <a:solidFill>
                  <a:schemeClr val="tx1"/>
                </a:solidFill>
              </a:rPr>
              <a:t>5G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ACCB3B-821B-3D4C-B481-4CC18FA04617}"/>
              </a:ext>
            </a:extLst>
          </p:cNvPr>
          <p:cNvSpPr txBox="1"/>
          <p:nvPr/>
        </p:nvSpPr>
        <p:spPr>
          <a:xfrm>
            <a:off x="7597375" y="5939432"/>
            <a:ext cx="71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Link2</a:t>
            </a:r>
          </a:p>
          <a:p>
            <a:r>
              <a:rPr lang="en-US" sz="1600" dirty="0">
                <a:solidFill>
                  <a:schemeClr val="tx1"/>
                </a:solidFill>
              </a:rPr>
              <a:t>5G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CF1E6E-D244-ED4E-8991-326434A56009}"/>
              </a:ext>
            </a:extLst>
          </p:cNvPr>
          <p:cNvSpPr txBox="1"/>
          <p:nvPr/>
        </p:nvSpPr>
        <p:spPr>
          <a:xfrm>
            <a:off x="8270056" y="5941437"/>
            <a:ext cx="71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Link3</a:t>
            </a:r>
          </a:p>
          <a:p>
            <a:r>
              <a:rPr lang="en-US" sz="1600" dirty="0">
                <a:solidFill>
                  <a:schemeClr val="tx1"/>
                </a:solidFill>
              </a:rPr>
              <a:t>6G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CEAFCD-ECA4-1C4C-A371-807C1EC96AE2}"/>
              </a:ext>
            </a:extLst>
          </p:cNvPr>
          <p:cNvSpPr txBox="1"/>
          <p:nvPr/>
        </p:nvSpPr>
        <p:spPr>
          <a:xfrm>
            <a:off x="1431125" y="5941437"/>
            <a:ext cx="71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Link3</a:t>
            </a:r>
          </a:p>
          <a:p>
            <a:r>
              <a:rPr lang="en-US" sz="1600" dirty="0">
                <a:solidFill>
                  <a:schemeClr val="tx1"/>
                </a:solidFill>
              </a:rPr>
              <a:t>6G</a:t>
            </a:r>
          </a:p>
        </p:txBody>
      </p:sp>
      <p:sp>
        <p:nvSpPr>
          <p:cNvPr id="28" name="Left-Right Arrow 27">
            <a:extLst>
              <a:ext uri="{FF2B5EF4-FFF2-40B4-BE49-F238E27FC236}">
                <a16:creationId xmlns:a16="http://schemas.microsoft.com/office/drawing/2014/main" id="{7354172D-1BAA-F744-8FCA-5C7D7556A427}"/>
              </a:ext>
            </a:extLst>
          </p:cNvPr>
          <p:cNvSpPr/>
          <p:nvPr/>
        </p:nvSpPr>
        <p:spPr bwMode="auto">
          <a:xfrm>
            <a:off x="1731952" y="3321086"/>
            <a:ext cx="5620576" cy="914400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Association exchange</a:t>
            </a:r>
          </a:p>
        </p:txBody>
      </p:sp>
      <p:sp>
        <p:nvSpPr>
          <p:cNvPr id="31" name="Left-Right Arrow 30">
            <a:extLst>
              <a:ext uri="{FF2B5EF4-FFF2-40B4-BE49-F238E27FC236}">
                <a16:creationId xmlns:a16="http://schemas.microsoft.com/office/drawing/2014/main" id="{970C722A-BD12-AA4E-8CD9-6B2CB43BBCDF}"/>
              </a:ext>
            </a:extLst>
          </p:cNvPr>
          <p:cNvSpPr/>
          <p:nvPr/>
        </p:nvSpPr>
        <p:spPr bwMode="auto">
          <a:xfrm>
            <a:off x="1704120" y="4326298"/>
            <a:ext cx="5620576" cy="914400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4-way handshake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A3504B-E216-E845-8865-135AE5C9169F}"/>
              </a:ext>
            </a:extLst>
          </p:cNvPr>
          <p:cNvSpPr txBox="1"/>
          <p:nvPr/>
        </p:nvSpPr>
        <p:spPr>
          <a:xfrm rot="16200000">
            <a:off x="-502815" y="2634391"/>
            <a:ext cx="16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Pre-association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D054E7-8C6B-E948-B648-0974474471A1}"/>
              </a:ext>
            </a:extLst>
          </p:cNvPr>
          <p:cNvSpPr txBox="1"/>
          <p:nvPr/>
        </p:nvSpPr>
        <p:spPr>
          <a:xfrm rot="16200000">
            <a:off x="-503314" y="4960528"/>
            <a:ext cx="16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Post association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6C78B19-BFC5-164B-8F37-015A28318685}"/>
              </a:ext>
            </a:extLst>
          </p:cNvPr>
          <p:cNvSpPr txBox="1"/>
          <p:nvPr/>
        </p:nvSpPr>
        <p:spPr>
          <a:xfrm rot="5400000">
            <a:off x="7929324" y="2635651"/>
            <a:ext cx="16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Pre-association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6F3EE2-A457-5C47-8DF1-C01531CB72A2}"/>
              </a:ext>
            </a:extLst>
          </p:cNvPr>
          <p:cNvSpPr txBox="1"/>
          <p:nvPr/>
        </p:nvSpPr>
        <p:spPr>
          <a:xfrm rot="5400000">
            <a:off x="7891424" y="4853551"/>
            <a:ext cx="16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Post association</a:t>
            </a:r>
          </a:p>
        </p:txBody>
      </p:sp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1881D8E4-D7A4-ED4F-96DA-6EDA34893D25}"/>
              </a:ext>
            </a:extLst>
          </p:cNvPr>
          <p:cNvSpPr/>
          <p:nvPr/>
        </p:nvSpPr>
        <p:spPr bwMode="auto">
          <a:xfrm>
            <a:off x="685800" y="5130438"/>
            <a:ext cx="7758091" cy="870223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channels</a:t>
            </a:r>
          </a:p>
        </p:txBody>
      </p:sp>
      <p:sp>
        <p:nvSpPr>
          <p:cNvPr id="39" name="Left-Right Arrow 38">
            <a:extLst>
              <a:ext uri="{FF2B5EF4-FFF2-40B4-BE49-F238E27FC236}">
                <a16:creationId xmlns:a16="http://schemas.microsoft.com/office/drawing/2014/main" id="{142DE002-B956-C548-9CBA-EFF7E8688753}"/>
              </a:ext>
            </a:extLst>
          </p:cNvPr>
          <p:cNvSpPr/>
          <p:nvPr/>
        </p:nvSpPr>
        <p:spPr bwMode="auto">
          <a:xfrm>
            <a:off x="1226292" y="5105400"/>
            <a:ext cx="6662060" cy="96260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channel in 5G</a:t>
            </a:r>
          </a:p>
        </p:txBody>
      </p:sp>
      <p:sp>
        <p:nvSpPr>
          <p:cNvPr id="40" name="Left-Right Arrow 39">
            <a:extLst>
              <a:ext uri="{FF2B5EF4-FFF2-40B4-BE49-F238E27FC236}">
                <a16:creationId xmlns:a16="http://schemas.microsoft.com/office/drawing/2014/main" id="{CCEBF402-33C7-D84A-918C-BCAC859F809B}"/>
              </a:ext>
            </a:extLst>
          </p:cNvPr>
          <p:cNvSpPr/>
          <p:nvPr/>
        </p:nvSpPr>
        <p:spPr bwMode="auto">
          <a:xfrm>
            <a:off x="1766812" y="5138234"/>
            <a:ext cx="5586491" cy="881566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 </a:t>
            </a:r>
            <a:r>
              <a:rPr lang="en-US" sz="2800" dirty="0"/>
              <a:t>exchange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-Right Arrow 40">
            <a:extLst>
              <a:ext uri="{FF2B5EF4-FFF2-40B4-BE49-F238E27FC236}">
                <a16:creationId xmlns:a16="http://schemas.microsoft.com/office/drawing/2014/main" id="{AC814FFF-07D4-CD49-96C8-A404ADB3D98E}"/>
              </a:ext>
            </a:extLst>
          </p:cNvPr>
          <p:cNvSpPr/>
          <p:nvPr/>
        </p:nvSpPr>
        <p:spPr bwMode="auto">
          <a:xfrm>
            <a:off x="1776080" y="1600200"/>
            <a:ext cx="5620576" cy="914400"/>
          </a:xfrm>
          <a:prstGeom prst="leftRightArrow">
            <a:avLst/>
          </a:prstGeom>
          <a:solidFill>
            <a:srgbClr val="FFC3E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AP discovery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6CB4BA-E3AD-2F41-898F-C9E8D636BCBF}"/>
              </a:ext>
            </a:extLst>
          </p:cNvPr>
          <p:cNvSpPr txBox="1"/>
          <p:nvPr/>
        </p:nvSpPr>
        <p:spPr>
          <a:xfrm>
            <a:off x="3231635" y="2254733"/>
            <a:ext cx="3328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Discover EHT APs and their links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578C6F0-302C-2B4C-B870-53C75A4AB1FE}"/>
              </a:ext>
            </a:extLst>
          </p:cNvPr>
          <p:cNvSpPr txBox="1"/>
          <p:nvPr/>
        </p:nvSpPr>
        <p:spPr>
          <a:xfrm>
            <a:off x="2725438" y="3096870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Authenticate and create master keys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AAB08BA-7F0E-564D-AA45-8593C95A94A2}"/>
              </a:ext>
            </a:extLst>
          </p:cNvPr>
          <p:cNvSpPr txBox="1"/>
          <p:nvPr/>
        </p:nvSpPr>
        <p:spPr>
          <a:xfrm>
            <a:off x="1946705" y="3941695"/>
            <a:ext cx="5449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Associate to an EHT AP and signal/negotiate capabilities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09AEFED-8682-FE48-8CEA-5FFC0F327EFE}"/>
              </a:ext>
            </a:extLst>
          </p:cNvPr>
          <p:cNvSpPr txBox="1"/>
          <p:nvPr/>
        </p:nvSpPr>
        <p:spPr>
          <a:xfrm>
            <a:off x="2548484" y="4992492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Setup the pairwise and group transient key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31580F9-7D97-AD4C-88E8-2E6FACBD4195}"/>
              </a:ext>
            </a:extLst>
          </p:cNvPr>
          <p:cNvSpPr txBox="1"/>
          <p:nvPr/>
        </p:nvSpPr>
        <p:spPr>
          <a:xfrm>
            <a:off x="7014388" y="1228861"/>
            <a:ext cx="1957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Multi-Link STA</a:t>
            </a:r>
          </a:p>
        </p:txBody>
      </p:sp>
    </p:spTree>
    <p:extLst>
      <p:ext uri="{BB962C8B-B14F-4D97-AF65-F5344CB8AC3E}">
        <p14:creationId xmlns:p14="http://schemas.microsoft.com/office/powerpoint/2010/main" val="37385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9357-1009-A546-8AD5-EF8872443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Multi-Link Setup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D443-8502-144B-9A64-6C653D74B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90" y="1830388"/>
            <a:ext cx="7971632" cy="4265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Multi-Link AP is discoverable on all channels in which it operates, i.e. beacons and probe responses are transmitted on all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STAs may discover the Multi-Link AP with multiple links in different channels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STAs may discover multiple BSSs with the same SSID in different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single authentication, association and 4-way handshake enable a Multi-Link STA to securely join a Multi-Link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and Association may be done in any link</a:t>
            </a:r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263CE-CE63-004F-880D-0D070E1B75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FAF63-F993-D14F-B255-B666051792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C23E68-80AA-9948-B1BD-EC54F86C79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13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9357-1009-A546-8AD5-EF8872443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Multi-Link Setup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D443-8502-144B-9A64-6C653D74B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90" y="1830388"/>
            <a:ext cx="7971632" cy="4265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multi-link capabilities and operations are signaled / negotiated / confirmed during the association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A Multi-Link STA can select its own operating link(s), based on a Multi-Link AP’s capabilities and operating links, and indicate its selection in the Associate Request frame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association, a Multi-Link STA may use the Power Management and/or A-Control fields in MAC header to dynamically signal / change the availabilities of its operating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 are shown at the end of the submission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263CE-CE63-004F-880D-0D070E1B75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FAF63-F993-D14F-B255-B666051792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C23E68-80AA-9948-B1BD-EC54F86C79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65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DED35-2847-B144-B1D1-14258A96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6D3DE-605C-904E-B602-BCD8BE7F4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BC3EF-679D-2C4D-A2D8-D21EB89857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61BB3-9C16-9749-9564-B19FCA41A3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1C4646-DE81-EF49-ABAF-BBDEDDA32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76" y="1863518"/>
            <a:ext cx="8345848" cy="353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9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DA741-9078-A84F-9F8A-EBD32E229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Management / Link Availability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2DD1C-A29A-8448-A1CA-28181F0B3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D0C0-4C76-F74E-BCCD-647327408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00CC83-F5A0-7441-879A-9FD5FDE74E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8" name="Rounded Rectangular Callout 97">
            <a:extLst>
              <a:ext uri="{FF2B5EF4-FFF2-40B4-BE49-F238E27FC236}">
                <a16:creationId xmlns:a16="http://schemas.microsoft.com/office/drawing/2014/main" id="{546458B0-A3D4-7847-8589-52C97533F9CA}"/>
              </a:ext>
            </a:extLst>
          </p:cNvPr>
          <p:cNvSpPr/>
          <p:nvPr/>
        </p:nvSpPr>
        <p:spPr bwMode="auto">
          <a:xfrm>
            <a:off x="573947" y="5447385"/>
            <a:ext cx="1980235" cy="609600"/>
          </a:xfrm>
          <a:prstGeom prst="wedgeRoundRectCallout">
            <a:avLst>
              <a:gd name="adj1" fmla="val -35060"/>
              <a:gd name="adj2" fmla="val -1008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Indicate doze for the whole Multi-Link STA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Rounded Rectangular Callout 98">
            <a:extLst>
              <a:ext uri="{FF2B5EF4-FFF2-40B4-BE49-F238E27FC236}">
                <a16:creationId xmlns:a16="http://schemas.microsoft.com/office/drawing/2014/main" id="{82C38DF9-61EF-D24E-8096-ED5835B4D7E7}"/>
              </a:ext>
            </a:extLst>
          </p:cNvPr>
          <p:cNvSpPr/>
          <p:nvPr/>
        </p:nvSpPr>
        <p:spPr bwMode="auto">
          <a:xfrm>
            <a:off x="3712851" y="5537701"/>
            <a:ext cx="1980235" cy="609600"/>
          </a:xfrm>
          <a:prstGeom prst="wedgeRoundRectCallout">
            <a:avLst>
              <a:gd name="adj1" fmla="val 22746"/>
              <a:gd name="adj2" fmla="val -10194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Indicate awake for the whole Multi-Link STA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Rounded Rectangular Callout 99">
            <a:extLst>
              <a:ext uri="{FF2B5EF4-FFF2-40B4-BE49-F238E27FC236}">
                <a16:creationId xmlns:a16="http://schemas.microsoft.com/office/drawing/2014/main" id="{097271CE-2932-3E46-BBEC-BC0BA26F9242}"/>
              </a:ext>
            </a:extLst>
          </p:cNvPr>
          <p:cNvSpPr/>
          <p:nvPr/>
        </p:nvSpPr>
        <p:spPr bwMode="auto">
          <a:xfrm>
            <a:off x="6878015" y="5537701"/>
            <a:ext cx="1980235" cy="609600"/>
          </a:xfrm>
          <a:prstGeom prst="wedgeRoundRectCallout">
            <a:avLst>
              <a:gd name="adj1" fmla="val 22746"/>
              <a:gd name="adj2" fmla="val -10194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Indicate unavailability of a different link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2269CB-8DB4-8E4E-9A9D-6058260E8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81" y="2285085"/>
            <a:ext cx="2438400" cy="2819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9FAE53-4F53-5646-82D0-3FF7CE04A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215235"/>
            <a:ext cx="2476500" cy="2959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581AE9-8194-DB40-937F-5944C13065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099" y="2285085"/>
            <a:ext cx="2730500" cy="29591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8BAB5D1-3489-434F-80F6-C31C310B70C8}"/>
              </a:ext>
            </a:extLst>
          </p:cNvPr>
          <p:cNvSpPr/>
          <p:nvPr/>
        </p:nvSpPr>
        <p:spPr bwMode="auto">
          <a:xfrm>
            <a:off x="247650" y="2145385"/>
            <a:ext cx="2667000" cy="3098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D6B1A2-D8C2-9049-B0EA-CB33040F1457}"/>
              </a:ext>
            </a:extLst>
          </p:cNvPr>
          <p:cNvSpPr/>
          <p:nvPr/>
        </p:nvSpPr>
        <p:spPr bwMode="auto">
          <a:xfrm>
            <a:off x="3067050" y="2145385"/>
            <a:ext cx="2667000" cy="3098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55B469-3DB3-794C-A4F4-417522D6CD1A}"/>
              </a:ext>
            </a:extLst>
          </p:cNvPr>
          <p:cNvSpPr/>
          <p:nvPr/>
        </p:nvSpPr>
        <p:spPr bwMode="auto">
          <a:xfrm>
            <a:off x="5905948" y="2149802"/>
            <a:ext cx="2952301" cy="30988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048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87F9-1C28-6245-9EC7-8A437CDB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Management / Link Availability Approaches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52167E-3D36-CE4A-9FB8-5B7226FCE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BFB68-111A-8347-B92B-5E2D92E581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 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76D5D9-DAFE-2F44-9B6C-7765AC3425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2575D8-020D-654C-9D00-E77110728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059" y="5867400"/>
            <a:ext cx="2936452" cy="4993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8EB2B3-3475-9140-AA1D-B08F9C6BA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31" y="2066841"/>
            <a:ext cx="7770814" cy="369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40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7551</TotalTime>
  <Words>509</Words>
  <Application>Microsoft Macintosh PowerPoint</Application>
  <PresentationFormat>On-screen Show (4:3)</PresentationFormat>
  <Paragraphs>108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97 - 2004 Document</vt:lpstr>
      <vt:lpstr>Multi-Link BSS Operations</vt:lpstr>
      <vt:lpstr>Abstract</vt:lpstr>
      <vt:lpstr>An Example of Overall Architecture</vt:lpstr>
      <vt:lpstr>Phases in Multi-Link Setup </vt:lpstr>
      <vt:lpstr> Multi-Link Setup (1/2)</vt:lpstr>
      <vt:lpstr> Multi-Link Setup (2/2)</vt:lpstr>
      <vt:lpstr>Example:</vt:lpstr>
      <vt:lpstr>Power Management / Link Availability Examples</vt:lpstr>
      <vt:lpstr>Power Management / Link Availability Approaches</vt:lpstr>
      <vt:lpstr>Summary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associations</dc:title>
  <dc:creator>Microsoft Office User</dc:creator>
  <cp:lastModifiedBy>Microsoft Office User</cp:lastModifiedBy>
  <cp:revision>68</cp:revision>
  <cp:lastPrinted>1601-01-01T00:00:00Z</cp:lastPrinted>
  <dcterms:created xsi:type="dcterms:W3CDTF">2019-09-06T21:55:46Z</dcterms:created>
  <dcterms:modified xsi:type="dcterms:W3CDTF">2019-09-13T19:48:35Z</dcterms:modified>
</cp:coreProperties>
</file>