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7" r:id="rId3"/>
    <p:sldId id="295" r:id="rId4"/>
    <p:sldId id="292" r:id="rId5"/>
    <p:sldId id="293" r:id="rId6"/>
    <p:sldId id="294" r:id="rId7"/>
    <p:sldId id="296" r:id="rId8"/>
    <p:sldId id="297" r:id="rId9"/>
    <p:sldId id="298" r:id="rId10"/>
    <p:sldId id="291" r:id="rId11"/>
    <p:sldId id="300" r:id="rId12"/>
    <p:sldId id="301" r:id="rId13"/>
    <p:sldId id="299" r:id="rId14"/>
    <p:sldId id="272" r:id="rId15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x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690"/>
    <a:srgbClr val="FD9491"/>
    <a:srgbClr val="DFB7D9"/>
    <a:srgbClr val="C2C2FE"/>
    <a:srgbClr val="1E1EFA"/>
    <a:srgbClr val="90FA93"/>
    <a:srgbClr val="F49088"/>
    <a:srgbClr val="FFABFF"/>
    <a:srgbClr val="FFCC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728" y="-9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7BB2AFA7-5586-BD46-B254-20B26FA49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451921" y="79930"/>
            <a:ext cx="1910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200" b="1"/>
            </a:lvl1pPr>
            <a:lvl5pPr>
              <a:defRPr sz="1200" b="1"/>
            </a:lvl5pPr>
          </a:lstStyle>
          <a:p>
            <a:pPr marL="0" lvl="4" algn="r" defTabSz="933450"/>
            <a:r>
              <a:rPr lang="en-US" smtClean="0"/>
              <a:t>doc.: IEEE 802.11-13/1421r1</a:t>
            </a:r>
          </a:p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3B191D38-BDD1-6541-816B-CB820FB164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80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7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64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9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1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1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4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8D9F4B26-2F5E-1749-BED2-7971E65FED4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ECEF215-4BA6-7E4B-B3E6-576F7C1A8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3909A9A-17AB-D64E-ABDB-B2DAB46BA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5849896-531F-E649-85B6-C4BB42865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Philip Levis, Stanford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303B08C7-0CD1-8846-8502-BF7BB64F4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CE281B3-A5CB-F64F-B915-055FA19C7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14693F8C-6A96-8140-9ED0-8C47DF1C8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FF52CB4B-E5D4-424D-A7DD-3DCF430E6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A5ED327D-21C3-674C-981C-8A8BC9E6D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E1A22FF3-B0EE-3C41-8A57-F9CEF8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403FA230-405D-B44B-BF48-A2D0EC29C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Philip Levis, Stanford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Slide </a:t>
            </a:r>
            <a:fld id="{7276F568-1379-2143-A0B7-604112B6C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dirty="0" smtClean="0"/>
              <a:t>March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2159" y="6475413"/>
            <a:ext cx="15317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dirty="0" smtClean="0"/>
              <a:t>Genadiy Tsodik, Huawei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4C64FA26-C19D-454E-AC49-D681356F58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9524" y="332601"/>
            <a:ext cx="3795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 </a:t>
            </a:r>
            <a:r>
              <a:rPr lang="en-US" sz="1800" b="1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802.11-19/1579-02-0be</a:t>
            </a:r>
            <a:endParaRPr lang="en-US" sz="1800" b="1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95615"/>
              </p:ext>
            </p:extLst>
          </p:nvPr>
        </p:nvGraphicFramePr>
        <p:xfrm>
          <a:off x="382588" y="2519363"/>
          <a:ext cx="9937750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3" name="Document" r:id="rId4" imgW="8240717" imgH="4440012" progId="Word.Document.8">
                  <p:embed/>
                </p:oleObj>
              </mc:Choice>
              <mc:Fallback>
                <p:oleObj name="Document" r:id="rId4" imgW="8240717" imgH="4440012" progId="Word.Document.8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2519363"/>
                        <a:ext cx="9937750" cy="533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763000" cy="7620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Adapting the 802.11be Channel Model to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Modern (Doppler)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 smtClean="0"/>
              <a:t> 2020-01-06</a:t>
            </a:r>
            <a:endParaRPr lang="en-US" sz="2000" b="0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62000" y="205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Why is it important?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Multi-user MIMO transmission is the only way to linearly increase the number of spatial streams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Focusing on the downlink, such schemes rely on creating spatial nulls making them very sensitive to channel variations (uplink MU-MIMO is less sensitive); hence we will need to evaluate the impact of practical Doppler on these schemes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On the other hand, some schemes – such as HARQ – will benefit from changes in the channel, as these variations create more diversity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Using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model, without any practical Doppler components, will yield misleading </a:t>
            </a:r>
            <a:r>
              <a:rPr lang="en-US" sz="2200" b="0" smtClean="0"/>
              <a:t>(optimistic) results </a:t>
            </a:r>
            <a:r>
              <a:rPr lang="en-US" sz="2200" b="0" dirty="0" smtClean="0"/>
              <a:t>which will not reflect real-life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24435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Analysing the Correlation Coefficient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Based on the measurements, we compute the correlation between the magnitude of the frequency domain channel estimates over time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We average the different types of measurements (to get better statistics)</a:t>
            </a:r>
            <a:endParaRPr lang="en-US" sz="1400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compare between three cases in the figure below: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Stationary measurement, where we expect</a:t>
            </a:r>
            <a:br>
              <a:rPr lang="en-US" sz="1400" dirty="0" smtClean="0"/>
            </a:br>
            <a:r>
              <a:rPr lang="en-US" sz="1400" dirty="0" smtClean="0"/>
              <a:t>the channel to be highly correlated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/>
              <a:t>Movin</a:t>
            </a:r>
            <a:r>
              <a:rPr lang="en-US" sz="1400" dirty="0" smtClean="0"/>
              <a:t>g measurement, where we expect</a:t>
            </a:r>
            <a:br>
              <a:rPr lang="en-US" sz="1400" dirty="0" smtClean="0"/>
            </a:br>
            <a:r>
              <a:rPr lang="en-US" sz="1400" dirty="0" smtClean="0"/>
              <a:t>the correlation to drop over time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Reference </a:t>
            </a:r>
            <a:r>
              <a:rPr lang="en-US" sz="1400" dirty="0" err="1" smtClean="0"/>
              <a:t>TGn</a:t>
            </a:r>
            <a:r>
              <a:rPr lang="en-US" sz="1400" dirty="0" smtClean="0"/>
              <a:t>-D NLOS channel model</a:t>
            </a:r>
            <a:br>
              <a:rPr lang="en-US" sz="1400" dirty="0" smtClean="0"/>
            </a:br>
            <a:r>
              <a:rPr lang="en-US" sz="1400" dirty="0" smtClean="0"/>
              <a:t>with 2km/h speed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can see that after 40-50msec</a:t>
            </a:r>
            <a:br>
              <a:rPr lang="en-US" sz="1800" b="0" dirty="0" smtClean="0"/>
            </a:br>
            <a:r>
              <a:rPr lang="en-US" sz="1800" b="0" dirty="0" smtClean="0"/>
              <a:t>the correlation drops to ~0.5, whereas</a:t>
            </a:r>
            <a:br>
              <a:rPr lang="en-US" sz="1800" b="0" dirty="0" smtClean="0"/>
            </a:br>
            <a:r>
              <a:rPr lang="en-US" sz="1800" b="0" dirty="0" smtClean="0"/>
              <a:t>after 100msec, there is practically</a:t>
            </a:r>
            <a:br>
              <a:rPr lang="en-US" sz="1800" b="0" dirty="0" smtClean="0"/>
            </a:br>
            <a:r>
              <a:rPr lang="en-US" sz="1800" b="0" dirty="0" smtClean="0"/>
              <a:t>no correlation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592" y="2754054"/>
            <a:ext cx="5401408" cy="37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Impact of Varying Channel on MU-MIMO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From field measurements, we know that DL MU-MIMO is very sensitive to channel variations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Let us look at the impact of a varying channel on MU-MIMO using the </a:t>
            </a:r>
            <a:r>
              <a:rPr lang="en-US" sz="1800" b="0" dirty="0" err="1" smtClean="0"/>
              <a:t>TGn</a:t>
            </a:r>
            <a:r>
              <a:rPr lang="en-US" sz="1800" b="0" dirty="0" smtClean="0"/>
              <a:t> channel model where we assume a 2km/h speed and a varying time gap between the (NDP-based) feedback computation and the DL transmission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assume the following: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An AP with 8 </a:t>
            </a:r>
            <a:r>
              <a:rPr lang="en-US" sz="1400" dirty="0" err="1" smtClean="0"/>
              <a:t>Tx</a:t>
            </a:r>
            <a:r>
              <a:rPr lang="en-US" sz="1400" dirty="0" smtClean="0"/>
              <a:t>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Transmission to 2 STAs, each with 2 Rx</a:t>
            </a:r>
            <a:br>
              <a:rPr lang="en-US" sz="1400" dirty="0" smtClean="0"/>
            </a:br>
            <a:r>
              <a:rPr lang="en-US" sz="1400" dirty="0" smtClean="0"/>
              <a:t>antennas, each using MMSE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0" dirty="0" smtClean="0"/>
              <a:t>MCS 7, 2 streams per STA, 1500B data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Practical CHEST (smoothing)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We can see how even very small time</a:t>
            </a:r>
            <a:br>
              <a:rPr lang="en-US" sz="1800" b="0" dirty="0" smtClean="0"/>
            </a:br>
            <a:r>
              <a:rPr lang="en-US" sz="1800" b="0" dirty="0" smtClean="0"/>
              <a:t>gaps severely degrade the performance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If the impact was negligible, we could</a:t>
            </a:r>
            <a:br>
              <a:rPr lang="en-US" sz="1800" b="0" dirty="0" smtClean="0"/>
            </a:br>
            <a:r>
              <a:rPr lang="en-US" sz="1800" b="0" dirty="0" smtClean="0"/>
              <a:t>neglect it; but since there is a huge impact, we cannot simply ignore it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55632"/>
            <a:ext cx="4970341" cy="3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C42CFA8-65D8-C540-B090-A854712382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763000" cy="518001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Unlike a decade ago, smartphone usage today means Wi-Fi STAs are – in many cases – moving at pedestrian speeds in various indoor cases; such movement creates a Doppler PSD which should be accounted for in the 802.11be channel model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 presented the PSD corresponding to various measurements in an office scenario, with and without movements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We’ve shown that the existing </a:t>
            </a:r>
            <a:r>
              <a:rPr lang="en-US" sz="2200" b="0" dirty="0" err="1" smtClean="0"/>
              <a:t>TGn</a:t>
            </a:r>
            <a:r>
              <a:rPr lang="en-US" sz="2200" b="0" dirty="0" smtClean="0"/>
              <a:t>/</a:t>
            </a:r>
            <a:r>
              <a:rPr lang="en-US" sz="2200" b="0" dirty="0" err="1" smtClean="0"/>
              <a:t>TGac</a:t>
            </a:r>
            <a:r>
              <a:rPr lang="en-US" sz="2200" b="0" dirty="0" smtClean="0"/>
              <a:t> channel model Doppler PSD does not reflect the true PSD generated by STA </a:t>
            </a:r>
            <a:r>
              <a:rPr lang="en-US" sz="2200" b="0" dirty="0" smtClean="0"/>
              <a:t>movement; we further analyzed the correlation between channel samples and the impact on DL MU-MIMO (via simulations)</a:t>
            </a:r>
            <a:endParaRPr lang="en-US" sz="2200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The 11be group should work on accommodating real-life Doppler such that simulations capture the real-life impact of indoor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smtClean="0"/>
              <a:t>Potential future work: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Measurements at the 5GHz band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dirty="0" smtClean="0"/>
              <a:t>Measurements with multiple antennas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Evaluate how to accommodate practical/real-life Doppler within the 11be channel model</a:t>
            </a:r>
            <a:endParaRPr lang="en-US" sz="1800" b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</p:spTree>
    <p:extLst>
      <p:ext uri="{BB962C8B-B14F-4D97-AF65-F5344CB8AC3E}">
        <p14:creationId xmlns:p14="http://schemas.microsoft.com/office/powerpoint/2010/main" val="3507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11-03-0940-04-000n-tgn-channel-models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11-09-0308-12-00ac-tgac-channel-model-addendum-document</a:t>
            </a:r>
            <a:endParaRPr lang="en-US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/>
              <a:t>Shimi Shilo et al, Huawei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</a:t>
            </a:r>
            <a:r>
              <a:rPr lang="en-US" b="0" dirty="0" err="1" smtClean="0"/>
              <a:t>TGn</a:t>
            </a:r>
            <a:r>
              <a:rPr lang="en-US" b="0" dirty="0" smtClean="0"/>
              <a:t> indoor channel models A-E defined a temporal Doppler component corresponding to an environmental speed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motivation for using the ‘environmental speed’ is given by the following passage from Section 4.7.1 of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[1]: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In indoor wireless systems transmitter and receiver are stationary and people are moving in between, while in outdoor mobile systems the user terminal is often moving through an environment.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the </a:t>
            </a:r>
            <a:r>
              <a:rPr lang="en-US" b="0" dirty="0" err="1" smtClean="0"/>
              <a:t>TGac</a:t>
            </a:r>
            <a:r>
              <a:rPr lang="en-US" b="0" dirty="0" smtClean="0"/>
              <a:t> model [2] the environmental speed was reduced to 0.089km/h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An additional Doppler component due to fluorescent lights was also incorporated (removed in 11-09-0308-04-00ac and re-introduced in 11-09-0308-05-00ac)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this contribution, we will discuss the applicability of these Doppler models to prevalent scenarios today; we will also present lab measurement results showing the Doppler PSD with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</a:t>
            </a:r>
            <a:r>
              <a:rPr lang="en-US" b="0" dirty="0" smtClean="0"/>
              <a:t>revision (r2) </a:t>
            </a:r>
            <a:r>
              <a:rPr lang="en-US" b="0" dirty="0" smtClean="0"/>
              <a:t>addresses questions raised during the PHY </a:t>
            </a:r>
            <a:r>
              <a:rPr lang="en-US" b="0" dirty="0" err="1" smtClean="0"/>
              <a:t>conf</a:t>
            </a:r>
            <a:r>
              <a:rPr lang="en-US" b="0" dirty="0" smtClean="0"/>
              <a:t>-call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 smtClean="0"/>
              <a:t>Shimi Shilo et al, Huawei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 smtClean="0"/>
              <a:t>January 2020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01675"/>
              </p:ext>
            </p:extLst>
          </p:nvPr>
        </p:nvGraphicFramePr>
        <p:xfrm>
          <a:off x="4936815" y="1726375"/>
          <a:ext cx="135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6815" y="1726375"/>
                        <a:ext cx="135216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Modern Use-Cases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Back in 2004, when the </a:t>
            </a:r>
            <a:r>
              <a:rPr lang="en-US" b="0" dirty="0" err="1" smtClean="0"/>
              <a:t>TGn</a:t>
            </a:r>
            <a:r>
              <a:rPr lang="en-US" b="0" dirty="0" smtClean="0"/>
              <a:t> channel model was developed, the vast majority of transmitters and receivers were indeed stationary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This was probably the case for  the </a:t>
            </a:r>
            <a:r>
              <a:rPr lang="en-US" b="0" dirty="0" err="1" smtClean="0"/>
              <a:t>TGac</a:t>
            </a:r>
            <a:r>
              <a:rPr lang="en-US" b="0" dirty="0" smtClean="0"/>
              <a:t> channel model as well, as smartphones were in their early days</a:t>
            </a:r>
            <a:endParaRPr lang="he-IL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Today, with the proliferation of smartphones, there are numerous use-cases where the STA would be moving while communicating with its AP; for example, consider: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Convention centers (e.g. IEEE F2F venues)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Airports/Train Stations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Schools &amp; Universities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Stadium</a:t>
            </a: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need to understand how this affects the channel model, so that we can more realistically evaluate the performance of various schemes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35842" name="Picture 2" descr="Image result for train station web brow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48" y="3557650"/>
            <a:ext cx="3314700" cy="20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order to measure the Doppler PSD associated with moving transmitters, we used the following setup: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45569"/>
            <a:ext cx="2768537" cy="309086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6800" y="5736431"/>
            <a:ext cx="342900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err="1" smtClean="0"/>
              <a:t>Keysight</a:t>
            </a:r>
            <a:r>
              <a:rPr lang="en-US" sz="1600" b="0" kern="0" dirty="0" smtClean="0"/>
              <a:t> MXG transmitting an 80MHz 11ax signal repeatedly @2.5GHz</a:t>
            </a:r>
            <a:endParaRPr lang="en-US" sz="16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486400" y="5404246"/>
            <a:ext cx="3793360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900" b="0" kern="0" dirty="0" err="1" smtClean="0"/>
              <a:t>Keysight</a:t>
            </a:r>
            <a:r>
              <a:rPr lang="en-US" sz="1900" b="0" kern="0" dirty="0" smtClean="0"/>
              <a:t> Scope recording the transmission over-the-air;</a:t>
            </a:r>
            <a:br>
              <a:rPr lang="en-US" sz="1900" b="0" kern="0" dirty="0" smtClean="0"/>
            </a:br>
            <a:r>
              <a:rPr lang="en-US" sz="1900" b="0" kern="0" dirty="0" smtClean="0"/>
              <a:t>analysis done via MATLAB</a:t>
            </a:r>
            <a:endParaRPr lang="en-US" sz="1900" kern="0" dirty="0" smtClean="0"/>
          </a:p>
        </p:txBody>
      </p:sp>
      <p:sp>
        <p:nvSpPr>
          <p:cNvPr id="4" name="Lightning Bolt 3"/>
          <p:cNvSpPr/>
          <p:nvPr/>
        </p:nvSpPr>
        <p:spPr bwMode="auto">
          <a:xfrm>
            <a:off x="4114800" y="3657600"/>
            <a:ext cx="1159640" cy="762000"/>
          </a:xfrm>
          <a:prstGeom prst="lightningBol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0" name="Elbow Connector 9"/>
          <p:cNvCxnSpPr>
            <a:stCxn id="2" idx="0"/>
            <a:endCxn id="13" idx="0"/>
          </p:cNvCxnSpPr>
          <p:nvPr/>
        </p:nvCxnSpPr>
        <p:spPr bwMode="auto">
          <a:xfrm rot="16200000" flipH="1">
            <a:off x="4423363" y="749475"/>
            <a:ext cx="616624" cy="4408813"/>
          </a:xfrm>
          <a:prstGeom prst="bentConnector3">
            <a:avLst>
              <a:gd name="adj1" fmla="val -3707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79040" y="2338785"/>
            <a:ext cx="2269360" cy="4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0" kern="0" dirty="0" smtClean="0"/>
              <a:t>Frequency locked</a:t>
            </a:r>
            <a:endParaRPr lang="en-US" sz="1600" kern="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964" y="3262193"/>
            <a:ext cx="3044236" cy="20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Test Setup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763000" cy="5286376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transmitted an 11ax</a:t>
            </a:r>
            <a:br>
              <a:rPr lang="en-US" b="0" dirty="0" smtClean="0"/>
            </a:br>
            <a:r>
              <a:rPr lang="en-US" b="0" dirty="0" smtClean="0"/>
              <a:t>signal every 500usec, and</a:t>
            </a:r>
            <a:br>
              <a:rPr lang="en-US" b="0" dirty="0" smtClean="0"/>
            </a:br>
            <a:r>
              <a:rPr lang="en-US" b="0" dirty="0" smtClean="0"/>
              <a:t>recorded over 0.5sec for a</a:t>
            </a:r>
            <a:br>
              <a:rPr lang="en-US" b="0" dirty="0" smtClean="0"/>
            </a:br>
            <a:r>
              <a:rPr lang="en-US" b="0" dirty="0" smtClean="0"/>
              <a:t>total of 1024 packets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Omni </a:t>
            </a:r>
            <a:r>
              <a:rPr lang="en-US" b="0" dirty="0"/>
              <a:t>antennas were </a:t>
            </a:r>
            <a:r>
              <a:rPr lang="en-US" b="0" dirty="0" smtClean="0"/>
              <a:t>used</a:t>
            </a:r>
            <a:br>
              <a:rPr lang="en-US" b="0" dirty="0" smtClean="0"/>
            </a:br>
            <a:r>
              <a:rPr lang="en-US" b="0" dirty="0" smtClean="0"/>
              <a:t>at </a:t>
            </a:r>
            <a:r>
              <a:rPr lang="en-US" b="0" dirty="0"/>
              <a:t>both </a:t>
            </a:r>
            <a:r>
              <a:rPr lang="en-US" b="0" dirty="0" err="1"/>
              <a:t>Tx</a:t>
            </a:r>
            <a:r>
              <a:rPr lang="en-US" b="0" dirty="0"/>
              <a:t> &amp; Rx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Instead of using directional antennas, which</a:t>
            </a:r>
            <a:br>
              <a:rPr lang="en-US" dirty="0" smtClean="0"/>
            </a:br>
            <a:r>
              <a:rPr lang="en-US" dirty="0" smtClean="0"/>
              <a:t>suppress the </a:t>
            </a:r>
            <a:r>
              <a:rPr lang="en-US" dirty="0"/>
              <a:t>multipath and hence the impact of </a:t>
            </a:r>
            <a:r>
              <a:rPr lang="en-US" dirty="0" smtClean="0"/>
              <a:t>‘environmental’ movements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measurements were carried out for several scenarios: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no movement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Static transmitter/receiver with person moving between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Transmitter moves away/towards the receiver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91491"/>
            <a:ext cx="6172200" cy="32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every packet (of the 1024) we perform channel estimation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compute the channel taps in the delay domain, and for each tap we compute the PSD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Finally, we average the PSD for all taps to obtain a single PSD for the measurement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expect the Doppler spread to be very narrow for static measurements, and wider with movements; we further expect to see the impact of a moving transmitter in the form of a peak around the maximal Doppler shift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171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movement towards the receiver at ~2km/h (~=0.5m/sec), the corresponding maximum Doppler shift is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b="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Similarly for movement away from the receiver the shift is -4.6Hz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We hence expect to see the measured Doppler PSD around these (approximate) values for the measurements with a moving transmitter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performed several measurements for each movement direction in order to see that results are consistent and adhere to theory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704216"/>
              </p:ext>
            </p:extLst>
          </p:nvPr>
        </p:nvGraphicFramePr>
        <p:xfrm>
          <a:off x="3149600" y="24384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4" imgW="1523880" imgH="419040" progId="Equation.DSMT4">
                  <p:embed/>
                </p:oleObj>
              </mc:Choice>
              <mc:Fallback>
                <p:oleObj name="Equation" r:id="rId4" imgW="1523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0" y="2438400"/>
                        <a:ext cx="3048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71800"/>
            <a:ext cx="9590514" cy="44792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In case of stationary measurements, the PSD is very narrow (similar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0.089km/h PSD)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For the moving person case, the PSD is wider and similar to the </a:t>
            </a:r>
            <a:r>
              <a:rPr lang="en-US" b="0" dirty="0" err="1" smtClean="0"/>
              <a:t>TGn</a:t>
            </a:r>
            <a:r>
              <a:rPr lang="en-US" b="0" dirty="0" smtClean="0"/>
              <a:t>-D 1.2km/h PSD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</p:spTree>
    <p:extLst>
      <p:ext uri="{BB962C8B-B14F-4D97-AF65-F5344CB8AC3E}">
        <p14:creationId xmlns:p14="http://schemas.microsoft.com/office/powerpoint/2010/main" val="41797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1798"/>
            <a:ext cx="10426410" cy="48696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C42CFA8-65D8-C540-B090-A854712382F8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  <a:ln/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PSD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029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 smtClean="0"/>
              <a:t>The results for the moving transmitter cases, compared with</a:t>
            </a:r>
            <a:br>
              <a:rPr lang="en-US" b="0" dirty="0" smtClean="0"/>
            </a:br>
            <a:r>
              <a:rPr lang="en-US" b="0" dirty="0" err="1" smtClean="0"/>
              <a:t>TGn</a:t>
            </a:r>
            <a:r>
              <a:rPr lang="en-US" b="0" dirty="0" smtClean="0"/>
              <a:t>-D NLOS (using both 0.089km/h &amp; 1.2km/h environmental speeds) are shown below</a:t>
            </a:r>
            <a:endParaRPr lang="en-US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745" y="6475413"/>
            <a:ext cx="1590180" cy="184666"/>
          </a:xfrm>
        </p:spPr>
        <p:txBody>
          <a:bodyPr/>
          <a:lstStyle/>
          <a:p>
            <a:r>
              <a:rPr lang="en-US" dirty="0"/>
              <a:t>Shimi Shilo et al, Huawei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/>
              <a:t>January 2020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3579167"/>
            <a:ext cx="741727" cy="1242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31932" y="3472543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away from Rx, </a:t>
            </a:r>
            <a:br>
              <a:rPr lang="en-US" dirty="0" smtClean="0"/>
            </a:br>
            <a:r>
              <a:rPr lang="en-US" dirty="0" smtClean="0"/>
              <a:t>PSD around ~-5Hz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68642" y="296733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towards Rx, </a:t>
            </a:r>
            <a:br>
              <a:rPr lang="en-US" dirty="0" smtClean="0"/>
            </a:br>
            <a:r>
              <a:rPr lang="en-US" dirty="0" smtClean="0"/>
              <a:t>PSD around ~+3Hz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75214" y="3368335"/>
            <a:ext cx="718991" cy="104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11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</Template>
  <TotalTime>52609</TotalTime>
  <Words>1235</Words>
  <Application>Microsoft Office PowerPoint</Application>
  <PresentationFormat>On-screen Show (4:3)</PresentationFormat>
  <Paragraphs>182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Times New Roman</vt:lpstr>
      <vt:lpstr>802-11-Submission</vt:lpstr>
      <vt:lpstr>Document</vt:lpstr>
      <vt:lpstr>Equation</vt:lpstr>
      <vt:lpstr>Adapting the 802.11be Channel Model to Modern (Doppler) Use-Cases</vt:lpstr>
      <vt:lpstr>Introduction</vt:lpstr>
      <vt:lpstr>Modern Use-Cases</vt:lpstr>
      <vt:lpstr>Test Setup</vt:lpstr>
      <vt:lpstr>Test Setup</vt:lpstr>
      <vt:lpstr>Analysis</vt:lpstr>
      <vt:lpstr>Analysis</vt:lpstr>
      <vt:lpstr>PSD Results</vt:lpstr>
      <vt:lpstr>PSD Results</vt:lpstr>
      <vt:lpstr>Why is it important?</vt:lpstr>
      <vt:lpstr>Analysing the Correlation Coefficient</vt:lpstr>
      <vt:lpstr>Impact of Varying Channel on MU-MIMO</vt:lpstr>
      <vt:lpstr>Conclusions</vt:lpstr>
      <vt:lpstr>References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Duplex Wireless</dc:title>
  <dc:creator>Shimi Shilo</dc:creator>
  <cp:lastModifiedBy>Shimi Shilo (TRC)</cp:lastModifiedBy>
  <cp:revision>372</cp:revision>
  <cp:lastPrinted>1998-02-10T13:28:06Z</cp:lastPrinted>
  <dcterms:created xsi:type="dcterms:W3CDTF">2013-11-12T18:41:50Z</dcterms:created>
  <dcterms:modified xsi:type="dcterms:W3CDTF">2020-01-12T15:56:12Z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(1)O48q+nWDiKNAVXoAwq58w6onvO4eaK+wzpVW8jJCkaAk5P9kKngByeTmJxmoV2pCi42L9Tdp_x000d_
SdaonAmUIS8vKo/eqcHwCuE1YjVPXt4H6YHsSuVJYzAQCkNZjIaFaF2CAfHMCVDwVEjuHrGa_x000d_
v9XKxleKuDbPp4L/H3+OgJ2liFm+Un0d5QoNNoAKdv3/4Lf3KJItI74i5cTCkBD8XLCg4g==</vt:lpwstr>
  </property>
  <property fmtid="{D5CDD505-2E9C-101B-9397-08002B2CF9AE}" pid="3" name="_2015_ms_pID_725343">
    <vt:lpwstr>(3)1tsZkZosae8Z8Zit58CUlEijuY9f+tMpsiR06lvaUd3s3CItCjsQFoCglCOxTV63ntbEeeMX
/P8FT4UxTow0t3XiBaRQYaq2IX7A7NLAlQq/hUDHrXg8YkOZSxheXqx7UEfGoxAMa4ujtdpg
punRay9GM3nVL4pSPWwWs9B9GJC81g12KTbLhWUBRQvHxcbLPqlCkPHrJ8mbL6nBHQ3Vz0BW
JewFaFUZUwt1zn47R+</vt:lpwstr>
  </property>
  <property fmtid="{D5CDD505-2E9C-101B-9397-08002B2CF9AE}" pid="4" name="_2015_ms_pID_7253431">
    <vt:lpwstr>o+Tj6AOSDqJj5PCgawjYzLZNRNn8CODvtHwix0gDX58rFoGmve0vSp
Dml8+PkoFl5foDKyFdcr1nf71ZG6sNuVQ3GrCVN4RO/PTMY70Io2xmLut+E1vPxd2SJUhFm1
/D8//U647Z8vip8GCyBgItb9h/DpHHho/50rldj4yN1yFi3FgDpKZ5Ao/XCfsvn2wP9NCU1i
FvdrMx952ZeQZeofJ2N5/1OKmrzxKlbrHQmi</vt:lpwstr>
  </property>
  <property fmtid="{D5CDD505-2E9C-101B-9397-08002B2CF9AE}" pid="5" name="_2015_ms_pID_7253432">
    <vt:lpwstr>cg==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1537099423</vt:lpwstr>
  </property>
</Properties>
</file>