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930" r:id="rId3"/>
    <p:sldId id="937" r:id="rId4"/>
    <p:sldId id="950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85" autoAdjust="0"/>
    <p:restoredTop sz="96649" autoAdjust="0"/>
  </p:normalViewPr>
  <p:slideViewPr>
    <p:cSldViewPr>
      <p:cViewPr>
        <p:scale>
          <a:sx n="110" d="100"/>
          <a:sy n="110" d="100"/>
        </p:scale>
        <p:origin x="-786" y="-32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56" y="-72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16017" y="20365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802.11-19/1577r0</a:t>
            </a:r>
            <a:endParaRPr lang="en-GB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65446" y="96123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8880" y="11793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802.11-19/1577r0</a:t>
            </a:r>
            <a:endParaRPr lang="en-GB" dirty="0"/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6932" y="9615488"/>
            <a:ext cx="22878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3958880" y="117931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</a:t>
            </a:r>
            <a:r>
              <a:rPr lang="en-GB" altLang="en-US" sz="1400" dirty="0" smtClean="0"/>
              <a:t>802.11-19/1577r0</a:t>
            </a:r>
            <a:endParaRPr lang="en-GB" altLang="en-US" sz="1400" dirty="0"/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866932" y="9615488"/>
            <a:ext cx="228780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 smtClean="0"/>
              <a:t>Matthew Fischer (Broadcom)</a:t>
            </a:r>
            <a:endParaRPr lang="en-GB" altLang="en-US" dirty="0"/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802.11-19/1577r0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Control Response PPDU Format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2019-08-18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648499"/>
              </p:ext>
            </p:extLst>
          </p:nvPr>
        </p:nvGraphicFramePr>
        <p:xfrm>
          <a:off x="228598" y="2998720"/>
          <a:ext cx="8763001" cy="21889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 </a:t>
                      </a:r>
                      <a:r>
                        <a:rPr lang="en-US" sz="1100" dirty="0" err="1" smtClean="0"/>
                        <a:t>Lan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zhou.lan@broadcom.com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Srinath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Puducheri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Chunyu Hu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George Kondylis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Matthew Fischer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64473"/>
            <a:ext cx="7772400" cy="4126727"/>
          </a:xfrm>
        </p:spPr>
        <p:txBody>
          <a:bodyPr/>
          <a:lstStyle/>
          <a:p>
            <a:r>
              <a:rPr lang="en-US" sz="2000" b="0" dirty="0" smtClean="0"/>
              <a:t>A few minor modifications needed in the </a:t>
            </a:r>
            <a:r>
              <a:rPr lang="en-US" sz="2000" b="0" dirty="0" err="1" smtClean="0"/>
              <a:t>Multirate</a:t>
            </a:r>
            <a:r>
              <a:rPr lang="en-US" sz="2000" b="0" dirty="0" smtClean="0"/>
              <a:t> support </a:t>
            </a:r>
            <a:r>
              <a:rPr lang="en-US" sz="2000" b="0" dirty="0" err="1" smtClean="0"/>
              <a:t>subclause</a:t>
            </a:r>
            <a:endParaRPr lang="en-US" sz="2000" b="0" dirty="0" smtClean="0"/>
          </a:p>
          <a:p>
            <a:pPr lvl="1"/>
            <a:r>
              <a:rPr lang="en-US" sz="1600" b="1" dirty="0"/>
              <a:t>10.6 </a:t>
            </a:r>
            <a:r>
              <a:rPr lang="en-US" sz="1600" b="1" dirty="0" err="1"/>
              <a:t>Multirate</a:t>
            </a:r>
            <a:r>
              <a:rPr lang="en-US" sz="1600" b="1" dirty="0"/>
              <a:t> support</a:t>
            </a:r>
            <a:endParaRPr lang="en-US" sz="1600" b="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7700" y="1676400"/>
            <a:ext cx="7772400" cy="4122738"/>
          </a:xfrm>
        </p:spPr>
        <p:txBody>
          <a:bodyPr/>
          <a:lstStyle/>
          <a:p>
            <a:r>
              <a:rPr lang="en-US" sz="1600" dirty="0"/>
              <a:t>10.6.6.6 Channel Width selection for Control </a:t>
            </a:r>
            <a:r>
              <a:rPr lang="en-US" sz="1600" dirty="0" smtClean="0"/>
              <a:t>frames</a:t>
            </a:r>
          </a:p>
          <a:p>
            <a:endParaRPr lang="en-US" sz="1600" b="0" dirty="0"/>
          </a:p>
          <a:p>
            <a:r>
              <a:rPr lang="en-US" sz="1600" b="0" dirty="0"/>
              <a:t>A STA that sends a Control frame in response to a frame carried in an HT </a:t>
            </a:r>
            <a:r>
              <a:rPr lang="en-US" sz="1600" b="0" dirty="0" smtClean="0"/>
              <a:t>PPDU</a:t>
            </a:r>
            <a:r>
              <a:rPr lang="en-US" sz="1600" b="0" u="sng" dirty="0" smtClean="0">
                <a:solidFill>
                  <a:srgbClr val="FF0000"/>
                </a:solidFill>
              </a:rPr>
              <a:t>,</a:t>
            </a:r>
            <a:r>
              <a:rPr lang="en-US" sz="1600" b="0" dirty="0" smtClean="0"/>
              <a:t> </a:t>
            </a:r>
            <a:r>
              <a:rPr lang="en-US" sz="1600" b="0" strike="sngStrike" dirty="0">
                <a:solidFill>
                  <a:srgbClr val="FF0000"/>
                </a:solidFill>
              </a:rPr>
              <a:t>or a </a:t>
            </a:r>
            <a:r>
              <a:rPr lang="en-US" sz="1600" b="0" dirty="0"/>
              <a:t>VHT </a:t>
            </a:r>
            <a:r>
              <a:rPr lang="en-US" sz="1600" b="0" dirty="0" smtClean="0"/>
              <a:t>PPDU</a:t>
            </a:r>
            <a:r>
              <a:rPr lang="en-US" sz="1600" b="0" u="sng" dirty="0" smtClean="0">
                <a:solidFill>
                  <a:srgbClr val="FF0000"/>
                </a:solidFill>
              </a:rPr>
              <a:t>, or an HE PPDU</a:t>
            </a:r>
            <a:r>
              <a:rPr lang="en-US" sz="1600" b="0" dirty="0" smtClean="0"/>
              <a:t> </a:t>
            </a:r>
            <a:r>
              <a:rPr lang="en-US" sz="1600" b="0" dirty="0"/>
              <a:t>shall </a:t>
            </a:r>
            <a:r>
              <a:rPr lang="en-US" sz="1600" b="0" dirty="0" smtClean="0"/>
              <a:t>set the </a:t>
            </a:r>
            <a:r>
              <a:rPr lang="en-US" sz="1600" b="0" dirty="0"/>
              <a:t>TXVECTOR parameter CH_BANDWIDTH to indicate a channel width that is the same as the </a:t>
            </a:r>
            <a:r>
              <a:rPr lang="en-US" sz="1600" b="0" dirty="0" smtClean="0"/>
              <a:t>channel width </a:t>
            </a:r>
            <a:r>
              <a:rPr lang="en-US" sz="1600" b="0" dirty="0"/>
              <a:t>indicated by the RXVECTOR parameter CH_BANDWIDTH of the frame eliciting the </a:t>
            </a:r>
            <a:r>
              <a:rPr lang="en-US" sz="1600" b="0" dirty="0" smtClean="0"/>
              <a:t>response</a:t>
            </a:r>
            <a:r>
              <a:rPr lang="en-US" sz="1600" b="0" u="sng" dirty="0" smtClean="0">
                <a:solidFill>
                  <a:srgbClr val="FF0000"/>
                </a:solidFill>
              </a:rPr>
              <a:t>, except when the Control response frame is transmitted in an HE TB PPDU in which case the CH_BANDWIDTH parameter is set according to the rules in 26.5.2.3.3 (</a:t>
            </a:r>
            <a:r>
              <a:rPr lang="en-US" sz="1600" b="0" u="sng" dirty="0">
                <a:solidFill>
                  <a:srgbClr val="FF0000"/>
                </a:solidFill>
              </a:rPr>
              <a:t>TXVECTOR parameters for HE TB PPDU response to Trigger frame</a:t>
            </a:r>
            <a:r>
              <a:rPr lang="en-US" sz="1600" b="0" u="sng" dirty="0" smtClean="0">
                <a:solidFill>
                  <a:srgbClr val="FF0000"/>
                </a:solidFill>
              </a:rPr>
              <a:t>) and 26.5.2.3.4 (</a:t>
            </a:r>
            <a:r>
              <a:rPr lang="en-US" sz="1600" b="0" u="sng" dirty="0">
                <a:solidFill>
                  <a:srgbClr val="FF0000"/>
                </a:solidFill>
              </a:rPr>
              <a:t>TXVECTOR parameters for HE TB PPDU response to TRS Control subfield</a:t>
            </a:r>
            <a:r>
              <a:rPr lang="en-US" sz="1600" b="0" u="sng" dirty="0" smtClean="0">
                <a:solidFill>
                  <a:srgbClr val="FF0000"/>
                </a:solidFill>
              </a:rPr>
              <a:t>).</a:t>
            </a:r>
          </a:p>
          <a:p>
            <a:endParaRPr lang="en-US" sz="1600" b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September 2019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 smtClean="0"/>
              <a:t>Control frame width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574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proposed change to 10.6.6.6 Control frame width that adds the HE PPDU format </a:t>
            </a:r>
            <a:r>
              <a:rPr lang="en-US" dirty="0"/>
              <a:t>as shown in slide 7</a:t>
            </a:r>
            <a:r>
              <a:rPr lang="en-US" dirty="0" smtClean="0"/>
              <a:t> </a:t>
            </a:r>
            <a:r>
              <a:rPr lang="en-US" dirty="0"/>
              <a:t>of 11-19-xxxx-00-00ax-Control-Response-PPDU-Format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September 2019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/>
          <a:p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02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168908</TotalTime>
  <Words>252</Words>
  <Application>Microsoft Office PowerPoint</Application>
  <PresentationFormat>On-screen Show (4:3)</PresentationFormat>
  <Paragraphs>45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Control Response PPDU Format</vt:lpstr>
      <vt:lpstr>Abstract</vt:lpstr>
      <vt:lpstr>Control frame width</vt:lpstr>
      <vt:lpstr>Straw poll 1</vt:lpstr>
    </vt:vector>
  </TitlesOfParts>
  <Company>Qualcomm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Response PPDU Format</dc:title>
  <dc:creator/>
  <cp:lastModifiedBy>Matthew Fischer</cp:lastModifiedBy>
  <cp:revision>2083</cp:revision>
  <cp:lastPrinted>1998-02-10T13:28:06Z</cp:lastPrinted>
  <dcterms:created xsi:type="dcterms:W3CDTF">2004-12-02T14:01:45Z</dcterms:created>
  <dcterms:modified xsi:type="dcterms:W3CDTF">2019-09-13T01:08:38Z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(3)2JzG6dNMn3sFDgxSUwPBxTjwbI9PmNwEaVgyOEfmnn6ipwpn7h9fyY652uiKF25gfaxD6MX8
j4PrN08mcY5eU8v3TSdIk3ztQtFlCM0GFMjtPTd2Yj0fMBhd9VsntLN4pzsUEMMxngCriLr3
yHW4ROScDUTFtwYrhPd2NBHLC6gnTxFeGcvA5YBA84nzLWVOkzYQatbsR+mTHBZeaIY8F9fr
w7VeS0wNPyt9mcqMrg</vt:lpwstr>
  </property>
  <property fmtid="{D5CDD505-2E9C-101B-9397-08002B2CF9AE}" pid="4" name="_2015_ms_pID_7253431">
    <vt:lpwstr>/arXQgBBf+7JDb9DQWc+vnZ0sT/HBZcXp6k2yyxwbSjsUjw9ZClrDY
En8JY/BAmHAcgavJcrcfbEmXhL7+jp1QP/NdFz/RgRUZC8vtfIP+rl9ombOpXa4LTWRiNPv5
eKzxzI/m2+FU6O+QMSdmflGq0f9AB1pfsU7Jsjn6b47XgezAYIhhuDqlSHLFXYhZoY0EiTp1
xIeCvyfCcSBDSh9sbq/juI7H7uJtYxn0PSud</vt:lpwstr>
  </property>
  <property fmtid="{D5CDD505-2E9C-101B-9397-08002B2CF9AE}" pid="5" name="_2015_ms_pID_7253432">
    <vt:lpwstr>gbQIyKb4PER1l9Unhb0tZd8=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1552786117</vt:lpwstr>
  </property>
</Properties>
</file>