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76" r:id="rId6"/>
    <p:sldId id="273" r:id="rId7"/>
    <p:sldId id="334" r:id="rId8"/>
    <p:sldId id="325" r:id="rId9"/>
    <p:sldId id="335" r:id="rId10"/>
    <p:sldId id="336" r:id="rId11"/>
    <p:sldId id="337" r:id="rId12"/>
    <p:sldId id="338" r:id="rId13"/>
    <p:sldId id="323" r:id="rId14"/>
    <p:sldId id="284" r:id="rId15"/>
    <p:sldId id="339"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751" autoAdjust="0"/>
    <p:restoredTop sz="94619" autoAdjust="0"/>
  </p:normalViewPr>
  <p:slideViewPr>
    <p:cSldViewPr>
      <p:cViewPr varScale="1">
        <p:scale>
          <a:sx n="77" d="100"/>
          <a:sy n="77" d="100"/>
        </p:scale>
        <p:origin x="88" y="5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9" d="100"/>
          <a:sy n="79" d="100"/>
        </p:scale>
        <p:origin x="2748"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802.11-yy/1065r1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854162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116499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5855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4165361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128249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836774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046039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1177333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390027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802.11-19/1568r2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dirty="0"/>
              <a:t>September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Further Discussion on Multi-link Operations</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2019-09-12</a:t>
            </a:r>
          </a:p>
        </p:txBody>
      </p:sp>
      <p:graphicFrame>
        <p:nvGraphicFramePr>
          <p:cNvPr id="3075" name="Object 3"/>
          <p:cNvGraphicFramePr>
            <a:graphicFrameLocks noChangeAspect="1"/>
          </p:cNvGraphicFramePr>
          <p:nvPr>
            <p:extLst>
              <p:ext uri="{D42A27DB-BD31-4B8C-83A1-F6EECF244321}">
                <p14:modId xmlns:p14="http://schemas.microsoft.com/office/powerpoint/2010/main" val="760530192"/>
              </p:ext>
            </p:extLst>
          </p:nvPr>
        </p:nvGraphicFramePr>
        <p:xfrm>
          <a:off x="2320925" y="3932238"/>
          <a:ext cx="7519988" cy="2297112"/>
        </p:xfrm>
        <a:graphic>
          <a:graphicData uri="http://schemas.openxmlformats.org/presentationml/2006/ole">
            <mc:AlternateContent xmlns:mc="http://schemas.openxmlformats.org/markup-compatibility/2006">
              <mc:Choice xmlns:v="urn:schemas-microsoft-com:vml" Requires="v">
                <p:oleObj spid="_x0000_s1033" name="Document" r:id="rId4" imgW="8267030" imgH="2528378" progId="Word.Document.8">
                  <p:embed/>
                </p:oleObj>
              </mc:Choice>
              <mc:Fallback>
                <p:oleObj name="Document" r:id="rId4" imgW="8267030" imgH="2528378" progId="Word.Document.8">
                  <p:embed/>
                  <p:pic>
                    <p:nvPicPr>
                      <p:cNvPr id="3075" name="Object 3"/>
                      <p:cNvPicPr>
                        <a:picLocks noChangeAspect="1" noChangeArrowheads="1"/>
                      </p:cNvPicPr>
                      <p:nvPr/>
                    </p:nvPicPr>
                    <p:blipFill>
                      <a:blip r:embed="rId5"/>
                      <a:srcRect/>
                      <a:stretch>
                        <a:fillRect/>
                      </a:stretch>
                    </p:blipFill>
                    <p:spPr bwMode="auto">
                      <a:xfrm>
                        <a:off x="2320925" y="3932238"/>
                        <a:ext cx="7519988" cy="2297112"/>
                      </a:xfrm>
                      <a:prstGeom prst="rect">
                        <a:avLst/>
                      </a:prstGeom>
                      <a:noFill/>
                      <a:extLst/>
                    </p:spPr>
                  </p:pic>
                </p:oleObj>
              </mc:Fallback>
            </mc:AlternateContent>
          </a:graphicData>
        </a:graphic>
      </p:graphicFrame>
      <p:sp>
        <p:nvSpPr>
          <p:cNvPr id="3076" name="Rectangle 4"/>
          <p:cNvSpPr>
            <a:spLocks noChangeArrowheads="1"/>
          </p:cNvSpPr>
          <p:nvPr/>
        </p:nvSpPr>
        <p:spPr bwMode="auto">
          <a:xfrm>
            <a:off x="2058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Conclusions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In this contribution, we followed up on the topic of including a single ID/MAC address of the “high” MAC SAP of the target MLE/MLD in data frames, which may be beneficial for multi-link data flows</a:t>
            </a:r>
          </a:p>
          <a:p>
            <a:pPr>
              <a:buFont typeface="Arial" panose="020B0604020202020204" pitchFamily="34" charset="0"/>
              <a:buChar char="•"/>
            </a:pPr>
            <a:endParaRPr lang="en-US" dirty="0"/>
          </a:p>
          <a:p>
            <a:pPr>
              <a:buFont typeface="Arial" panose="020B0604020202020204" pitchFamily="34" charset="0"/>
              <a:buChar char="•"/>
            </a:pPr>
            <a:r>
              <a:rPr lang="en-US" dirty="0"/>
              <a:t>We provided analysis of a number of approaches of providing such indication for data frames/PPDUs</a:t>
            </a:r>
          </a:p>
          <a:p>
            <a:pPr marL="0" indent="0"/>
            <a:endParaRPr lang="en-US" dirty="0"/>
          </a:p>
        </p:txBody>
      </p:sp>
    </p:spTree>
    <p:extLst>
      <p:ext uri="{BB962C8B-B14F-4D97-AF65-F5344CB8AC3E}">
        <p14:creationId xmlns:p14="http://schemas.microsoft.com/office/powerpoint/2010/main" val="390993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September 2019</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11</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703512" y="1700809"/>
            <a:ext cx="8784976"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11-19/0822r0, Extreme Efficient Multi-band Operation, May 2019</a:t>
            </a:r>
          </a:p>
          <a:p>
            <a:pPr marL="0" indent="0"/>
            <a:endParaRPr lang="en-US" sz="2000" kern="0" dirty="0"/>
          </a:p>
          <a:p>
            <a:pPr marL="0" indent="0"/>
            <a:r>
              <a:rPr lang="en-US" sz="2000" kern="0" dirty="0"/>
              <a:t>[2] IEEE 11-19/0823r0, Multi-link Aggregation, May 2019</a:t>
            </a:r>
          </a:p>
          <a:p>
            <a:pPr marL="0" indent="0"/>
            <a:endParaRPr lang="en-US" sz="2000" kern="0" dirty="0"/>
          </a:p>
          <a:p>
            <a:pPr marL="0" indent="0"/>
            <a:r>
              <a:rPr lang="en-US" sz="2000" kern="0" dirty="0"/>
              <a:t>[3] IEEE 11-19/0731r0, Multi-link Operation, May 2019</a:t>
            </a:r>
          </a:p>
          <a:p>
            <a:pPr marL="0" indent="0"/>
            <a:endParaRPr lang="en-US" sz="2000" kern="0" dirty="0"/>
          </a:p>
          <a:p>
            <a:pPr marL="0" indent="0"/>
            <a:r>
              <a:rPr lang="en-US" sz="2000" kern="0" dirty="0"/>
              <a:t>[4] IEEE 11-19/1213r0, Discussion on Multi-link Operation, July 2019</a:t>
            </a:r>
            <a:endParaRPr lang="en-US" sz="2000" dirty="0"/>
          </a:p>
        </p:txBody>
      </p:sp>
    </p:spTree>
    <p:extLst>
      <p:ext uri="{BB962C8B-B14F-4D97-AF65-F5344CB8AC3E}">
        <p14:creationId xmlns:p14="http://schemas.microsoft.com/office/powerpoint/2010/main" val="2535682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err="1"/>
              <a:t>Strawpoll</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Do you agree that the ID (e.g. MAC Address) of the “high” MAC SAP of the </a:t>
            </a:r>
            <a:r>
              <a:rPr lang="en-US"/>
              <a:t>target MLD should </a:t>
            </a:r>
            <a:r>
              <a:rPr lang="en-US" dirty="0"/>
              <a:t>be included in the data frames?</a:t>
            </a:r>
          </a:p>
          <a:p>
            <a:pPr lvl="1">
              <a:buFont typeface="Arial" panose="020B0604020202020204" pitchFamily="34" charset="0"/>
              <a:buChar char="•"/>
            </a:pPr>
            <a:r>
              <a:rPr lang="en-US" dirty="0"/>
              <a:t>The ID for the “high” MAC SAP is TBD</a:t>
            </a:r>
          </a:p>
          <a:p>
            <a:pPr lvl="1">
              <a:buFont typeface="Arial" panose="020B0604020202020204" pitchFamily="34" charset="0"/>
              <a:buChar char="•"/>
            </a:pPr>
            <a:r>
              <a:rPr lang="en-US" dirty="0"/>
              <a:t>The location in the data frames to include the ID of the “high” MAC SAP is TBD</a:t>
            </a:r>
          </a:p>
          <a:p>
            <a:pPr lvl="1">
              <a:buFont typeface="Arial" panose="020B0604020202020204" pitchFamily="34" charset="0"/>
              <a:buChar char="•"/>
            </a:pPr>
            <a:r>
              <a:rPr lang="en-US" dirty="0"/>
              <a:t>Y/N/A</a:t>
            </a:r>
          </a:p>
          <a:p>
            <a:pPr marL="0" indent="0"/>
            <a:endParaRPr lang="en-US" dirty="0"/>
          </a:p>
        </p:txBody>
      </p:sp>
    </p:spTree>
    <p:extLst>
      <p:ext uri="{BB962C8B-B14F-4D97-AF65-F5344CB8AC3E}">
        <p14:creationId xmlns:p14="http://schemas.microsoft.com/office/powerpoint/2010/main" val="2068257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September 2019</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2247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follow up on the discussion on using a single ID/MAC address to identify MLE and MLD, and include such address in data frames in order to simplify data flows in multi-link operations.</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Introduction</a:t>
            </a:r>
          </a:p>
        </p:txBody>
      </p:sp>
      <p:sp>
        <p:nvSpPr>
          <p:cNvPr id="3" name="Content Placeholder 2"/>
          <p:cNvSpPr>
            <a:spLocks noGrp="1"/>
          </p:cNvSpPr>
          <p:nvPr>
            <p:ph idx="1"/>
          </p:nvPr>
        </p:nvSpPr>
        <p:spPr>
          <a:xfrm>
            <a:off x="1055440" y="1124744"/>
            <a:ext cx="9937104" cy="4833292"/>
          </a:xfrm>
        </p:spPr>
        <p:txBody>
          <a:bodyPr/>
          <a:lstStyle/>
          <a:p>
            <a:pPr>
              <a:buFont typeface="Arial" panose="020B0604020202020204" pitchFamily="34" charset="0"/>
              <a:buChar char="•"/>
            </a:pPr>
            <a:r>
              <a:rPr lang="en-US" dirty="0"/>
              <a:t>Multi-link operations have been identified as a feature for 802.11be</a:t>
            </a:r>
          </a:p>
          <a:p>
            <a:pPr>
              <a:buFont typeface="Arial" panose="020B0604020202020204" pitchFamily="34" charset="0"/>
              <a:buChar char="•"/>
            </a:pPr>
            <a:r>
              <a:rPr lang="en-US" dirty="0"/>
              <a:t>Architectures enabling multi-band/multi-link operations for 802.11be have been discussed, e.g.,  in [1] [2]</a:t>
            </a:r>
          </a:p>
          <a:p>
            <a:pPr lvl="1">
              <a:buFont typeface="Arial" panose="020B0604020202020204" pitchFamily="34" charset="0"/>
              <a:buChar char="•"/>
            </a:pPr>
            <a:r>
              <a:rPr lang="en-US" dirty="0"/>
              <a:t>Proposed the concept of Multi-link entity (MLE) and Multi-link Device (MLD)</a:t>
            </a:r>
          </a:p>
          <a:p>
            <a:pPr lvl="1">
              <a:buFont typeface="Arial" panose="020B0604020202020204" pitchFamily="34" charset="0"/>
              <a:buChar char="•"/>
            </a:pPr>
            <a:r>
              <a:rPr lang="en-US" dirty="0"/>
              <a:t>A common identifier for MAC-SAP or by DSM either on MLE level or MLD level</a:t>
            </a:r>
          </a:p>
          <a:p>
            <a:pPr>
              <a:buFont typeface="Arial" panose="020B0604020202020204" pitchFamily="34" charset="0"/>
              <a:buChar char="•"/>
            </a:pPr>
            <a:r>
              <a:rPr lang="en-US" dirty="0"/>
              <a:t>We have had some initial discussions on design choices that may simplify data flow [4]</a:t>
            </a:r>
          </a:p>
          <a:p>
            <a:pPr lvl="1">
              <a:buFont typeface="Arial" panose="020B0604020202020204" pitchFamily="34" charset="0"/>
              <a:buChar char="•"/>
            </a:pPr>
            <a:r>
              <a:rPr lang="en-US" dirty="0"/>
              <a:t>Multi-link devices such as MLD or MLE should be identified by the ID or MAC address of their “high” MAC SAPs</a:t>
            </a:r>
          </a:p>
          <a:p>
            <a:pPr lvl="1">
              <a:buFont typeface="Arial" panose="020B0604020202020204" pitchFamily="34" charset="0"/>
              <a:buChar char="•"/>
            </a:pPr>
            <a:r>
              <a:rPr lang="en-US" dirty="0"/>
              <a:t>For multi-link data flows, it may be beneficial to include in the data frames a single ID or MAC address of the “high” MAC-SAP of the target MLD and MLE</a:t>
            </a:r>
          </a:p>
          <a:p>
            <a:pPr>
              <a:buFont typeface="Arial" panose="020B0604020202020204" pitchFamily="34" charset="0"/>
              <a:buChar char="•"/>
            </a:pPr>
            <a:r>
              <a:rPr lang="en-US" dirty="0"/>
              <a:t>In this contribution, we discuss some approaches to include such single ID or MAC address of the “high” MAC-SAP of the target MLD and MLE</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dirty="0"/>
              <a:t>Recap of the previous multi-link discussion in [4]</a:t>
            </a:r>
          </a:p>
        </p:txBody>
      </p:sp>
      <p:sp>
        <p:nvSpPr>
          <p:cNvPr id="3" name="Content Placeholder 2"/>
          <p:cNvSpPr>
            <a:spLocks noGrp="1"/>
          </p:cNvSpPr>
          <p:nvPr>
            <p:ph idx="1"/>
          </p:nvPr>
        </p:nvSpPr>
        <p:spPr>
          <a:xfrm>
            <a:off x="1271463" y="1412777"/>
            <a:ext cx="9505057" cy="4113213"/>
          </a:xfrm>
        </p:spPr>
        <p:txBody>
          <a:bodyPr/>
          <a:lstStyle/>
          <a:p>
            <a:pPr>
              <a:buFont typeface="Arial" panose="020B0604020202020204" pitchFamily="34" charset="0"/>
              <a:buChar char="•"/>
            </a:pPr>
            <a:r>
              <a:rPr lang="en-US" sz="2800" dirty="0"/>
              <a:t>UL and DL data flows are between the “high” MAC-SAPs of the MLEs/MLDs that contain APs and non-AP STAs</a:t>
            </a:r>
          </a:p>
          <a:p>
            <a:pPr marL="0" indent="0"/>
            <a:endParaRPr lang="en-US" sz="2800" dirty="0"/>
          </a:p>
          <a:p>
            <a:pPr>
              <a:buFont typeface="Arial" panose="020B0604020202020204" pitchFamily="34" charset="0"/>
              <a:buChar char="•"/>
            </a:pPr>
            <a:r>
              <a:rPr lang="en-US" sz="2800" dirty="0"/>
              <a:t>Hence, the “high” MAC-SAPs should be identified by IDs or MAC addresses</a:t>
            </a:r>
          </a:p>
          <a:p>
            <a:pPr>
              <a:buFont typeface="Arial" panose="020B0604020202020204" pitchFamily="34" charset="0"/>
              <a:buChar char="•"/>
            </a:pPr>
            <a:endParaRPr lang="en-US" sz="2800" dirty="0"/>
          </a:p>
          <a:p>
            <a:pPr>
              <a:buFont typeface="Arial" panose="020B0604020202020204" pitchFamily="34" charset="0"/>
              <a:buChar char="•"/>
            </a:pPr>
            <a:r>
              <a:rPr lang="en-US" sz="2800" dirty="0"/>
              <a:t>Therefore, it is beneficial to have these IDs or MAC addresses included in the MAC frames</a:t>
            </a:r>
          </a:p>
          <a:p>
            <a:pPr lvl="1">
              <a:buFont typeface="Arial" panose="020B0604020202020204" pitchFamily="34" charset="0"/>
              <a:buChar char="•"/>
            </a:pPr>
            <a:r>
              <a:rPr lang="en-US" sz="2400" dirty="0"/>
              <a:t>E.g., in one of the address fields in data frames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228035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563587"/>
            <a:ext cx="10406352" cy="1065213"/>
          </a:xfrm>
        </p:spPr>
        <p:txBody>
          <a:bodyPr/>
          <a:lstStyle/>
          <a:p>
            <a:r>
              <a:rPr lang="en-US" dirty="0"/>
              <a:t>Recap of benefits using a single ID for multi-link data transmissions</a:t>
            </a:r>
          </a:p>
        </p:txBody>
      </p:sp>
      <p:sp>
        <p:nvSpPr>
          <p:cNvPr id="3" name="Content Placeholder 2"/>
          <p:cNvSpPr>
            <a:spLocks noGrp="1"/>
          </p:cNvSpPr>
          <p:nvPr>
            <p:ph idx="1"/>
          </p:nvPr>
        </p:nvSpPr>
        <p:spPr>
          <a:xfrm>
            <a:off x="977820" y="1628800"/>
            <a:ext cx="10153128" cy="4113213"/>
          </a:xfrm>
        </p:spPr>
        <p:txBody>
          <a:bodyPr/>
          <a:lstStyle/>
          <a:p>
            <a:pPr>
              <a:buFont typeface="Arial" panose="020B0604020202020204" pitchFamily="34" charset="0"/>
              <a:buChar char="•"/>
            </a:pPr>
            <a:r>
              <a:rPr lang="en-US" dirty="0"/>
              <a:t>A data frame can be clearly identified to be meant for higher layers if it contains the ID or MAC address of the target higher MAC SAP of the target MLD or MLE</a:t>
            </a:r>
          </a:p>
          <a:p>
            <a:pPr>
              <a:buFont typeface="Arial" panose="020B0604020202020204" pitchFamily="34" charset="0"/>
              <a:buChar char="•"/>
            </a:pPr>
            <a:r>
              <a:rPr lang="en-US" dirty="0"/>
              <a:t>Sequence numbers can be generated uniquely from the same sequence number space and it is easy to re-assemble fragments, packets and detect duplication</a:t>
            </a:r>
          </a:p>
          <a:p>
            <a:pPr>
              <a:buFont typeface="Arial" panose="020B0604020202020204" pitchFamily="34" charset="0"/>
              <a:buChar char="•"/>
            </a:pPr>
            <a:r>
              <a:rPr lang="en-US" dirty="0"/>
              <a:t>If dynamic link switching is desired, a packet can be transmitted over any link without having to regenerate MAC headers</a:t>
            </a:r>
          </a:p>
          <a:p>
            <a:pPr>
              <a:buFont typeface="Arial" panose="020B0604020202020204" pitchFamily="34" charset="0"/>
              <a:buChar char="•"/>
            </a:pPr>
            <a:r>
              <a:rPr lang="en-US" dirty="0"/>
              <a:t>It is easier to identify packets when multi-channel/multi-band aggregation is used to transmit a wide-bandwidth frame</a:t>
            </a:r>
          </a:p>
          <a:p>
            <a:pPr>
              <a:buFont typeface="Arial" panose="020B0604020202020204" pitchFamily="34" charset="0"/>
              <a:buChar char="•"/>
            </a:pPr>
            <a:r>
              <a:rPr lang="en-US" dirty="0"/>
              <a:t>Some of these benefits may depend on the particular design of multi-link operations defined in 802.11be</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514499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Possible approaches (1/4)</a:t>
            </a:r>
          </a:p>
        </p:txBody>
      </p:sp>
      <p:sp>
        <p:nvSpPr>
          <p:cNvPr id="3" name="Content Placeholder 2"/>
          <p:cNvSpPr>
            <a:spLocks noGrp="1"/>
          </p:cNvSpPr>
          <p:nvPr>
            <p:ph idx="1"/>
          </p:nvPr>
        </p:nvSpPr>
        <p:spPr>
          <a:xfrm>
            <a:off x="1559496" y="1692051"/>
            <a:ext cx="9001000" cy="4113213"/>
          </a:xfrm>
        </p:spPr>
        <p:txBody>
          <a:bodyPr/>
          <a:lstStyle/>
          <a:p>
            <a:pPr>
              <a:buFont typeface="Arial" panose="020B0604020202020204" pitchFamily="34" charset="0"/>
              <a:buChar char="•"/>
            </a:pPr>
            <a:r>
              <a:rPr lang="en-US" dirty="0"/>
              <a:t>During the previous discussions, there were some questions on the exact methods of including in data frames the “high” MAC SAP ID/MAC Address for target MLE and MLE</a:t>
            </a:r>
          </a:p>
          <a:p>
            <a:pPr>
              <a:buFont typeface="Arial" panose="020B0604020202020204" pitchFamily="34" charset="0"/>
              <a:buChar char="•"/>
            </a:pPr>
            <a:endParaRPr lang="en-US" dirty="0"/>
          </a:p>
          <a:p>
            <a:pPr>
              <a:buFont typeface="Arial" panose="020B0604020202020204" pitchFamily="34" charset="0"/>
              <a:buChar char="•"/>
            </a:pPr>
            <a:r>
              <a:rPr lang="en-US" dirty="0"/>
              <a:t>Some possible approaches to indicate “high” MAC SAP ID in a data frame/PPDU may be:</a:t>
            </a:r>
          </a:p>
          <a:p>
            <a:pPr marL="914400" lvl="1" indent="-457200">
              <a:buFont typeface="+mj-lt"/>
              <a:buAutoNum type="arabicPeriod"/>
            </a:pPr>
            <a:r>
              <a:rPr lang="en-US" dirty="0"/>
              <a:t>In the preamble</a:t>
            </a:r>
          </a:p>
          <a:p>
            <a:pPr marL="914400" lvl="1" indent="-457200">
              <a:buFont typeface="+mj-lt"/>
              <a:buAutoNum type="arabicPeriod"/>
            </a:pPr>
            <a:r>
              <a:rPr lang="en-US" dirty="0"/>
              <a:t>In the MAC header</a:t>
            </a:r>
          </a:p>
          <a:p>
            <a:pPr marL="914400" lvl="1" indent="-457200">
              <a:buFont typeface="+mj-lt"/>
              <a:buAutoNum type="arabicPeriod"/>
            </a:pPr>
            <a:r>
              <a:rPr lang="en-US" dirty="0"/>
              <a:t>In the Frame body</a:t>
            </a:r>
          </a:p>
          <a:p>
            <a:pPr marL="914400" lvl="1" indent="-457200">
              <a:buFont typeface="+mj-lt"/>
              <a:buAutoNum type="arabicPeriod"/>
            </a:pPr>
            <a:r>
              <a:rPr lang="en-US" dirty="0"/>
              <a:t>Not include “high” SAP ID in data frames/PPDUs, instead making the mapping internal to an MLE/MLD</a:t>
            </a:r>
          </a:p>
          <a:p>
            <a:pPr marL="914400" lvl="1" indent="-457200">
              <a:buFont typeface="+mj-lt"/>
              <a:buAutoNum type="arabicPeriod"/>
            </a:pPr>
            <a:r>
              <a:rPr lang="en-US" dirty="0"/>
              <a:t>Other options</a:t>
            </a:r>
          </a:p>
          <a:p>
            <a:pPr lvl="1">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991618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Possible approaches (2/4)</a:t>
            </a:r>
          </a:p>
        </p:txBody>
      </p:sp>
      <p:sp>
        <p:nvSpPr>
          <p:cNvPr id="3" name="Content Placeholder 2"/>
          <p:cNvSpPr>
            <a:spLocks noGrp="1"/>
          </p:cNvSpPr>
          <p:nvPr>
            <p:ph idx="1"/>
          </p:nvPr>
        </p:nvSpPr>
        <p:spPr>
          <a:xfrm>
            <a:off x="839416" y="1628800"/>
            <a:ext cx="10297144" cy="4113213"/>
          </a:xfrm>
        </p:spPr>
        <p:txBody>
          <a:bodyPr/>
          <a:lstStyle/>
          <a:p>
            <a:pPr>
              <a:buFont typeface="Arial" panose="020B0604020202020204" pitchFamily="34" charset="0"/>
              <a:buChar char="•"/>
            </a:pPr>
            <a:r>
              <a:rPr lang="en-US" dirty="0"/>
              <a:t>Option 1: Including the “high” MAC SAP ID in the preamble</a:t>
            </a:r>
          </a:p>
          <a:p>
            <a:pPr lvl="1">
              <a:buFont typeface="Arial" panose="020B0604020202020204" pitchFamily="34" charset="0"/>
              <a:buChar char="•"/>
            </a:pPr>
            <a:r>
              <a:rPr lang="en-US" dirty="0"/>
              <a:t>PAID/Group ID are currently included in preambles</a:t>
            </a:r>
          </a:p>
          <a:p>
            <a:pPr lvl="1">
              <a:buFont typeface="Arial" panose="020B0604020202020204" pitchFamily="34" charset="0"/>
              <a:buChar char="•"/>
            </a:pPr>
            <a:r>
              <a:rPr lang="en-US" dirty="0"/>
              <a:t>Traditionally, the preamble is not a place to provide MAC level identifications for data flow; e.g., the PAID/Group ID in the preamble may be used for power saving purposes</a:t>
            </a:r>
          </a:p>
          <a:p>
            <a:pPr lvl="1">
              <a:buFont typeface="Arial" panose="020B0604020202020204" pitchFamily="34" charset="0"/>
              <a:buChar char="•"/>
            </a:pPr>
            <a:r>
              <a:rPr lang="en-US" dirty="0"/>
              <a:t>Can consider using multi-link AID if </a:t>
            </a:r>
            <a:r>
              <a:rPr lang="en-US" dirty="0" err="1"/>
              <a:t>TGbe</a:t>
            </a:r>
            <a:r>
              <a:rPr lang="en-US" dirty="0"/>
              <a:t> decides to define it</a:t>
            </a:r>
          </a:p>
          <a:p>
            <a:pPr lvl="1">
              <a:buFont typeface="Arial" panose="020B0604020202020204" pitchFamily="34" charset="0"/>
              <a:buChar char="•"/>
            </a:pPr>
            <a:r>
              <a:rPr lang="en-US" dirty="0"/>
              <a:t>May not be the best place to include “high” MAC SAP ID</a:t>
            </a:r>
          </a:p>
          <a:p>
            <a:pPr>
              <a:buFont typeface="Arial" panose="020B0604020202020204" pitchFamily="34" charset="0"/>
              <a:buChar char="•"/>
            </a:pPr>
            <a:r>
              <a:rPr lang="en-US" dirty="0"/>
              <a:t>Option 2: Including the “high” MAC SAP ID in the MAC header</a:t>
            </a:r>
          </a:p>
          <a:p>
            <a:pPr lvl="1">
              <a:buFont typeface="Arial" panose="020B0604020202020204" pitchFamily="34" charset="0"/>
              <a:buChar char="•"/>
            </a:pPr>
            <a:r>
              <a:rPr lang="en-US" dirty="0"/>
              <a:t>MAC addresses currently may be included in one of the four Address fields in a data frame</a:t>
            </a:r>
          </a:p>
          <a:p>
            <a:pPr lvl="1">
              <a:buFont typeface="Arial" panose="020B0604020202020204" pitchFamily="34" charset="0"/>
              <a:buChar char="•"/>
            </a:pPr>
            <a:r>
              <a:rPr lang="en-US" dirty="0"/>
              <a:t>Other fields in the MAC header may be used as well</a:t>
            </a:r>
          </a:p>
          <a:p>
            <a:pPr lvl="1">
              <a:buFont typeface="Arial" panose="020B0604020202020204" pitchFamily="34" charset="0"/>
              <a:buChar char="•"/>
            </a:pPr>
            <a:r>
              <a:rPr lang="en-US" dirty="0"/>
              <a:t>Spec modification is required for receiving STAs to add more addressing filtering rules for “high” MAC SAP IDs in order to make the scheme plausible</a:t>
            </a:r>
          </a:p>
          <a:p>
            <a:pPr lvl="1">
              <a:buFont typeface="Arial" panose="020B0604020202020204" pitchFamily="34" charset="0"/>
              <a:buChar char="•"/>
            </a:pPr>
            <a:r>
              <a:rPr lang="en-US" dirty="0"/>
              <a:t>Data flow can benefit from multi-link operations as discussed above</a:t>
            </a:r>
          </a:p>
          <a:p>
            <a:pPr lvl="2">
              <a:buFont typeface="Arial" panose="020B0604020202020204" pitchFamily="34" charset="0"/>
              <a:buChar char="•"/>
            </a:pPr>
            <a:r>
              <a:rPr lang="en-US" dirty="0"/>
              <a:t>The exact benefits will depend on the particular design for multi-link operation</a:t>
            </a:r>
          </a:p>
          <a:p>
            <a:pPr lvl="1">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529540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Possible approaches (3/4)</a:t>
            </a:r>
          </a:p>
        </p:txBody>
      </p:sp>
      <p:sp>
        <p:nvSpPr>
          <p:cNvPr id="3" name="Content Placeholder 2"/>
          <p:cNvSpPr>
            <a:spLocks noGrp="1"/>
          </p:cNvSpPr>
          <p:nvPr>
            <p:ph idx="1"/>
          </p:nvPr>
        </p:nvSpPr>
        <p:spPr>
          <a:xfrm>
            <a:off x="929217" y="1916832"/>
            <a:ext cx="9991319" cy="3888432"/>
          </a:xfrm>
        </p:spPr>
        <p:txBody>
          <a:bodyPr/>
          <a:lstStyle/>
          <a:p>
            <a:pPr>
              <a:buFont typeface="Arial" panose="020B0604020202020204" pitchFamily="34" charset="0"/>
              <a:buChar char="•"/>
            </a:pPr>
            <a:r>
              <a:rPr lang="en-US" dirty="0"/>
              <a:t>Option 3: Including the “high” MAC SAP ID in the frame body of a data frame</a:t>
            </a:r>
          </a:p>
          <a:p>
            <a:pPr lvl="1">
              <a:buFont typeface="Arial" panose="020B0604020202020204" pitchFamily="34" charset="0"/>
              <a:buChar char="•"/>
            </a:pPr>
            <a:r>
              <a:rPr lang="en-US" dirty="0"/>
              <a:t>Can provide some benefits from multi-link operations as discussed above</a:t>
            </a:r>
          </a:p>
          <a:p>
            <a:pPr lvl="2">
              <a:buFont typeface="Arial" panose="020B0604020202020204" pitchFamily="34" charset="0"/>
              <a:buChar char="•"/>
            </a:pPr>
            <a:r>
              <a:rPr lang="en-US" dirty="0"/>
              <a:t>May not be able to be link-agnostic for link switching, link aggregation, etc., depending on the MAC header addressing schemes</a:t>
            </a:r>
          </a:p>
          <a:p>
            <a:pPr lvl="2">
              <a:buFont typeface="Arial" panose="020B0604020202020204" pitchFamily="34" charset="0"/>
              <a:buChar char="•"/>
            </a:pPr>
            <a:r>
              <a:rPr lang="en-US" dirty="0"/>
              <a:t>May ease duplication detection, fragmentation re-assemble and acknowledgement procedures for multi-link operations</a:t>
            </a:r>
          </a:p>
          <a:p>
            <a:pPr lvl="1">
              <a:buFont typeface="Arial" panose="020B0604020202020204" pitchFamily="34" charset="0"/>
              <a:buChar char="•"/>
            </a:pPr>
            <a:r>
              <a:rPr lang="en-US" dirty="0"/>
              <a:t>Requires additional rules to be defined by </a:t>
            </a:r>
            <a:r>
              <a:rPr lang="en-US" dirty="0" err="1"/>
              <a:t>TGbe</a:t>
            </a:r>
            <a:r>
              <a:rPr lang="en-US" dirty="0"/>
              <a:t> for receiving STAs to recognize “high” MAC SAP IDs</a:t>
            </a:r>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114520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Possible approaches (4/4)</a:t>
            </a:r>
          </a:p>
        </p:txBody>
      </p:sp>
      <p:sp>
        <p:nvSpPr>
          <p:cNvPr id="3" name="Content Placeholder 2"/>
          <p:cNvSpPr>
            <a:spLocks noGrp="1"/>
          </p:cNvSpPr>
          <p:nvPr>
            <p:ph idx="1"/>
          </p:nvPr>
        </p:nvSpPr>
        <p:spPr>
          <a:xfrm>
            <a:off x="929217" y="1692051"/>
            <a:ext cx="9991319" cy="4113213"/>
          </a:xfrm>
        </p:spPr>
        <p:txBody>
          <a:bodyPr/>
          <a:lstStyle/>
          <a:p>
            <a:pPr>
              <a:buFont typeface="Arial" panose="020B0604020202020204" pitchFamily="34" charset="0"/>
              <a:buChar char="•"/>
            </a:pPr>
            <a:r>
              <a:rPr lang="en-US" dirty="0"/>
              <a:t>Option 4: Not include the “high” MAC SAP ID in data frames/PPDUs, instead making the mapping to “high” MAC SAP ID internal within an MLE/MLD</a:t>
            </a:r>
          </a:p>
          <a:p>
            <a:pPr lvl="1">
              <a:buFont typeface="Arial" panose="020B0604020202020204" pitchFamily="34" charset="0"/>
              <a:buChar char="•"/>
            </a:pPr>
            <a:r>
              <a:rPr lang="en-US" dirty="0"/>
              <a:t>Was mentioned as an option during discussions</a:t>
            </a:r>
          </a:p>
          <a:p>
            <a:pPr lvl="1">
              <a:buFont typeface="Arial" panose="020B0604020202020204" pitchFamily="34" charset="0"/>
              <a:buChar char="•"/>
            </a:pPr>
            <a:r>
              <a:rPr lang="en-US" dirty="0"/>
              <a:t>No changes to the current over the air MAC protocols</a:t>
            </a:r>
          </a:p>
          <a:p>
            <a:pPr lvl="1">
              <a:buFont typeface="Arial" panose="020B0604020202020204" pitchFamily="34" charset="0"/>
              <a:buChar char="•"/>
            </a:pPr>
            <a:r>
              <a:rPr lang="en-US" dirty="0"/>
              <a:t>Requires additional queueing/duplication detection designs over multiple links</a:t>
            </a:r>
          </a:p>
          <a:p>
            <a:pPr lvl="1">
              <a:buFont typeface="Arial" panose="020B0604020202020204" pitchFamily="34" charset="0"/>
              <a:buChar char="•"/>
            </a:pPr>
            <a:r>
              <a:rPr lang="en-US" dirty="0"/>
              <a:t>May require new acknowledgement procedures for multi-link operations</a:t>
            </a:r>
          </a:p>
          <a:p>
            <a:pPr lvl="1">
              <a:buFont typeface="Arial" panose="020B0604020202020204" pitchFamily="34" charset="0"/>
              <a:buChar char="•"/>
            </a:pPr>
            <a:r>
              <a:rPr lang="en-US" dirty="0"/>
              <a:t>Requires additional rules between “low” MAC and “high” MAC SAP</a:t>
            </a:r>
          </a:p>
          <a:p>
            <a:pPr lvl="1">
              <a:buFont typeface="Arial" panose="020B0604020202020204" pitchFamily="34" charset="0"/>
              <a:buChar char="•"/>
            </a:pPr>
            <a:r>
              <a:rPr lang="en-US" dirty="0"/>
              <a:t>May not be able to be link-agnostic for link switching, link aggregation, etc., depending on the MAC header addressing schemes</a:t>
            </a:r>
          </a:p>
          <a:p>
            <a:pPr lvl="1">
              <a:buFont typeface="Arial" panose="020B0604020202020204" pitchFamily="34" charset="0"/>
              <a:buChar char="•"/>
            </a:pPr>
            <a:endParaRPr lang="en-US" dirty="0"/>
          </a:p>
          <a:p>
            <a:pPr>
              <a:buFont typeface="Arial" panose="020B0604020202020204" pitchFamily="34" charset="0"/>
              <a:buChar char="•"/>
            </a:pPr>
            <a:r>
              <a:rPr lang="en-US" dirty="0"/>
              <a:t>Option 5: Other options</a:t>
            </a:r>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0384438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3A8797CE26E28409231FE3380A0593F" ma:contentTypeVersion="1" ma:contentTypeDescription="Create a new document." ma:contentTypeScope="" ma:versionID="8e076fb2b75826d9a6f85d3b81d66e94">
  <xsd:schema xmlns:xsd="http://www.w3.org/2001/XMLSchema" xmlns:xs="http://www.w3.org/2001/XMLSchema" xmlns:p="http://schemas.microsoft.com/office/2006/metadata/properties" xmlns:ns2="http://schemas.microsoft.com/sharepoint/v4" targetNamespace="http://schemas.microsoft.com/office/2006/metadata/properties" ma:root="true" ma:fieldsID="23c11eee0d542004c4a7d729835418c6"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A2646E-62E3-4149-BBD2-CBA4DEF13688}">
  <ds:schemaRefs>
    <ds:schemaRef ds:uri="http://schemas.microsoft.com/sharepoint/v3/contenttype/forms"/>
  </ds:schemaRefs>
</ds:datastoreItem>
</file>

<file path=customXml/itemProps2.xml><?xml version="1.0" encoding="utf-8"?>
<ds:datastoreItem xmlns:ds="http://schemas.openxmlformats.org/officeDocument/2006/customXml" ds:itemID="{149B6FD7-A7EF-4FFA-B3AA-4E285A044B96}">
  <ds:schemaRefs>
    <ds:schemaRef ds:uri="http://schemas.microsoft.com/sharepoint/v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6DA6BF91-FB59-4330-AE8A-9B23AC5CE8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20876</TotalTime>
  <Words>1344</Words>
  <Application>Microsoft Office PowerPoint</Application>
  <PresentationFormat>Widescreen</PresentationFormat>
  <Paragraphs>175</Paragraphs>
  <Slides>12</Slides>
  <Notes>12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Further Discussion on Multi-link Operations</vt:lpstr>
      <vt:lpstr>PowerPoint Presentation</vt:lpstr>
      <vt:lpstr>Introduction</vt:lpstr>
      <vt:lpstr>Recap of the previous multi-link discussion in [4]</vt:lpstr>
      <vt:lpstr>Recap of benefits using a single ID for multi-link data transmissions</vt:lpstr>
      <vt:lpstr>Possible approaches (1/4)</vt:lpstr>
      <vt:lpstr>Possible approaches (2/4)</vt:lpstr>
      <vt:lpstr>Possible approaches (3/4)</vt:lpstr>
      <vt:lpstr>Possible approaches (4/4)</vt:lpstr>
      <vt:lpstr>Conclusions</vt:lpstr>
      <vt:lpstr>PowerPoint Presentation</vt:lpstr>
      <vt:lpstr>Strawpoll</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Discussion on Multi-link Operations</dc:title>
  <dc:creator>Xiaofei.Wang@InterDigital.com</dc:creator>
  <cp:lastModifiedBy>Xiaofei Wang</cp:lastModifiedBy>
  <cp:revision>348</cp:revision>
  <cp:lastPrinted>1601-01-01T00:00:00Z</cp:lastPrinted>
  <dcterms:created xsi:type="dcterms:W3CDTF">2014-04-14T10:59:07Z</dcterms:created>
  <dcterms:modified xsi:type="dcterms:W3CDTF">2019-11-12T06:25:59Z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0x01010043A8797CE26E28409231FE3380A0593F</vt:lpwstr>
  </property>
</Properties>
</file>