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9" r:id="rId7"/>
    <p:sldId id="262" r:id="rId8"/>
    <p:sldId id="267" r:id="rId9"/>
    <p:sldId id="270" r:id="rId10"/>
    <p:sldId id="265" r:id="rId11"/>
    <p:sldId id="274" r:id="rId12"/>
    <p:sldId id="275" r:id="rId13"/>
    <p:sldId id="280" r:id="rId14"/>
    <p:sldId id="300" r:id="rId15"/>
    <p:sldId id="264" r:id="rId16"/>
    <p:sldId id="301" r:id="rId17"/>
    <p:sldId id="292" r:id="rId18"/>
    <p:sldId id="289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4D789F-C84F-481C-A2F2-F99EED866D31}" v="444" dt="2019-09-15T15:28:01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4" autoAdjust="0"/>
    <p:restoredTop sz="94660"/>
  </p:normalViewPr>
  <p:slideViewPr>
    <p:cSldViewPr>
      <p:cViewPr varScale="1">
        <p:scale>
          <a:sx n="67" d="100"/>
          <a:sy n="67" d="100"/>
        </p:scale>
        <p:origin x="452" y="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B17117FE-19F1-4772-A785-F9FE8307E83A}"/>
    <pc:docChg chg="undo custSel addSld delSld modSld sldOrd modMainMaster modNotesMaster">
      <pc:chgData name="Miguel Lopez M" userId="c87fad10-2e85-47e3-aa4e-2d55a76fc039" providerId="ADAL" clId="{B17117FE-19F1-4772-A785-F9FE8307E83A}" dt="2019-08-12T15:12:47.141" v="24885" actId="20577"/>
      <pc:docMkLst>
        <pc:docMk/>
      </pc:docMkLst>
      <pc:sldChg chg="modSp modNotes">
        <pc:chgData name="Miguel Lopez M" userId="c87fad10-2e85-47e3-aa4e-2d55a76fc039" providerId="ADAL" clId="{B17117FE-19F1-4772-A785-F9FE8307E83A}" dt="2019-08-12T14:59:42.453" v="24149"/>
        <pc:sldMkLst>
          <pc:docMk/>
          <pc:sldMk cId="0" sldId="256"/>
        </pc:sldMkLst>
        <pc:spChg chg="mod">
          <ac:chgData name="Miguel Lopez M" userId="c87fad10-2e85-47e3-aa4e-2d55a76fc039" providerId="ADAL" clId="{B17117FE-19F1-4772-A785-F9FE8307E83A}" dt="2019-08-12T08:15:35.246" v="2199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01T12:38:24.248" v="16918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Miguel Lopez M" userId="c87fad10-2e85-47e3-aa4e-2d55a76fc039" providerId="ADAL" clId="{B17117FE-19F1-4772-A785-F9FE8307E83A}" dt="2019-08-12T14:59:42.453" v="2414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Notes">
        <pc:chgData name="Miguel Lopez M" userId="c87fad10-2e85-47e3-aa4e-2d55a76fc039" providerId="ADAL" clId="{B17117FE-19F1-4772-A785-F9FE8307E83A}" dt="2019-08-12T15:07:19.878" v="24770" actId="20577"/>
        <pc:sldMkLst>
          <pc:docMk/>
          <pc:sldMk cId="0" sldId="257"/>
        </pc:sldMkLst>
        <pc:spChg chg="mod">
          <ac:chgData name="Miguel Lopez M" userId="c87fad10-2e85-47e3-aa4e-2d55a76fc039" providerId="ADAL" clId="{B17117FE-19F1-4772-A785-F9FE8307E83A}" dt="2019-08-12T15:07:19.878" v="2477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Notes">
        <pc:chgData name="Miguel Lopez M" userId="c87fad10-2e85-47e3-aa4e-2d55a76fc039" providerId="ADAL" clId="{B17117FE-19F1-4772-A785-F9FE8307E83A}" dt="2019-08-12T08:17:13.471" v="22021" actId="20577"/>
        <pc:sldMkLst>
          <pc:docMk/>
          <pc:sldMk cId="0" sldId="262"/>
        </pc:sldMkLst>
        <pc:spChg chg="mod">
          <ac:chgData name="Miguel Lopez M" userId="c87fad10-2e85-47e3-aa4e-2d55a76fc039" providerId="ADAL" clId="{B17117FE-19F1-4772-A785-F9FE8307E83A}" dt="2019-08-02T12:11:03.794" v="18907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12T08:17:13.471" v="22021" actId="20577"/>
          <ac:spMkLst>
            <pc:docMk/>
            <pc:sldMk cId="0" sldId="262"/>
            <ac:spMk id="9218" creationId="{00000000-0000-0000-0000-000000000000}"/>
          </ac:spMkLst>
        </pc:spChg>
      </pc:sldChg>
      <pc:sldChg chg="addSp delSp modSp modNotes">
        <pc:chgData name="Miguel Lopez M" userId="c87fad10-2e85-47e3-aa4e-2d55a76fc039" providerId="ADAL" clId="{B17117FE-19F1-4772-A785-F9FE8307E83A}" dt="2019-08-12T12:29:50.762" v="24131" actId="20577"/>
        <pc:sldMkLst>
          <pc:docMk/>
          <pc:sldMk cId="0" sldId="264"/>
        </pc:sldMkLst>
        <pc:spChg chg="mod">
          <ac:chgData name="Miguel Lopez M" userId="c87fad10-2e85-47e3-aa4e-2d55a76fc039" providerId="ADAL" clId="{B17117FE-19F1-4772-A785-F9FE8307E83A}" dt="2019-08-12T12:29:50.762" v="24131" actId="20577"/>
          <ac:spMkLst>
            <pc:docMk/>
            <pc:sldMk cId="0" sldId="264"/>
            <ac:spMk id="2" creationId="{00000000-0000-0000-0000-000000000000}"/>
          </ac:spMkLst>
        </pc:spChg>
        <pc:spChg chg="add del mod">
          <ac:chgData name="Miguel Lopez M" userId="c87fad10-2e85-47e3-aa4e-2d55a76fc039" providerId="ADAL" clId="{B17117FE-19F1-4772-A785-F9FE8307E83A}" dt="2019-08-12T10:49:50.829" v="23419" actId="478"/>
          <ac:spMkLst>
            <pc:docMk/>
            <pc:sldMk cId="0" sldId="264"/>
            <ac:spMk id="3" creationId="{23EF20DF-79D3-404C-A816-5706E520E55E}"/>
          </ac:spMkLst>
        </pc:spChg>
        <pc:spChg chg="mod">
          <ac:chgData name="Miguel Lopez M" userId="c87fad10-2e85-47e3-aa4e-2d55a76fc039" providerId="ADAL" clId="{B17117FE-19F1-4772-A785-F9FE8307E83A}" dt="2019-08-01T12:06:04.687" v="15149" actId="20577"/>
          <ac:spMkLst>
            <pc:docMk/>
            <pc:sldMk cId="0" sldId="264"/>
            <ac:spMk id="11265" creationId="{00000000-0000-0000-0000-000000000000}"/>
          </ac:spMkLst>
        </pc:spChg>
      </pc:sldChg>
      <pc:sldChg chg="modSp add modNotes">
        <pc:chgData name="Miguel Lopez M" userId="c87fad10-2e85-47e3-aa4e-2d55a76fc039" providerId="ADAL" clId="{B17117FE-19F1-4772-A785-F9FE8307E83A}" dt="2019-08-12T12:12:13.466" v="23777" actId="20577"/>
        <pc:sldMkLst>
          <pc:docMk/>
          <pc:sldMk cId="2975053543" sldId="265"/>
        </pc:sldMkLst>
        <pc:spChg chg="mod">
          <ac:chgData name="Miguel Lopez M" userId="c87fad10-2e85-47e3-aa4e-2d55a76fc039" providerId="ADAL" clId="{B17117FE-19F1-4772-A785-F9FE8307E83A}" dt="2019-08-12T07:52:59.707" v="21637" actId="20577"/>
          <ac:spMkLst>
            <pc:docMk/>
            <pc:sldMk cId="2975053543" sldId="265"/>
            <ac:spMk id="2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12T12:12:13.466" v="23777" actId="20577"/>
          <ac:spMkLst>
            <pc:docMk/>
            <pc:sldMk cId="2975053543" sldId="265"/>
            <ac:spMk id="3" creationId="{00000000-0000-0000-0000-000000000000}"/>
          </ac:spMkLst>
        </pc:spChg>
      </pc:sldChg>
      <pc:sldChg chg="modSp add modNotes">
        <pc:chgData name="Miguel Lopez M" userId="c87fad10-2e85-47e3-aa4e-2d55a76fc039" providerId="ADAL" clId="{B17117FE-19F1-4772-A785-F9FE8307E83A}" dt="2019-08-12T10:58:35.593" v="23633" actId="20577"/>
        <pc:sldMkLst>
          <pc:docMk/>
          <pc:sldMk cId="258398616" sldId="267"/>
        </pc:sldMkLst>
        <pc:spChg chg="mod">
          <ac:chgData name="Miguel Lopez M" userId="c87fad10-2e85-47e3-aa4e-2d55a76fc039" providerId="ADAL" clId="{B17117FE-19F1-4772-A785-F9FE8307E83A}" dt="2019-08-02T12:11:13.834" v="18910" actId="20577"/>
          <ac:spMkLst>
            <pc:docMk/>
            <pc:sldMk cId="258398616" sldId="267"/>
            <ac:spMk id="2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12T10:58:35.593" v="23633" actId="20577"/>
          <ac:spMkLst>
            <pc:docMk/>
            <pc:sldMk cId="258398616" sldId="267"/>
            <ac:spMk id="9218" creationId="{00000000-0000-0000-0000-000000000000}"/>
          </ac:spMkLst>
        </pc:spChg>
      </pc:sldChg>
      <pc:sldChg chg="modSp add ord modNotes">
        <pc:chgData name="Miguel Lopez M" userId="c87fad10-2e85-47e3-aa4e-2d55a76fc039" providerId="ADAL" clId="{B17117FE-19F1-4772-A785-F9FE8307E83A}" dt="2019-08-12T10:56:48.472" v="23627" actId="20577"/>
        <pc:sldMkLst>
          <pc:docMk/>
          <pc:sldMk cId="2990913718" sldId="269"/>
        </pc:sldMkLst>
        <pc:spChg chg="mod">
          <ac:chgData name="Miguel Lopez M" userId="c87fad10-2e85-47e3-aa4e-2d55a76fc039" providerId="ADAL" clId="{B17117FE-19F1-4772-A785-F9FE8307E83A}" dt="2019-08-02T14:07:38.207" v="19854" actId="20577"/>
          <ac:spMkLst>
            <pc:docMk/>
            <pc:sldMk cId="2990913718" sldId="269"/>
            <ac:spMk id="2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12T10:56:48.472" v="23627" actId="20577"/>
          <ac:spMkLst>
            <pc:docMk/>
            <pc:sldMk cId="2990913718" sldId="269"/>
            <ac:spMk id="9218" creationId="{00000000-0000-0000-0000-000000000000}"/>
          </ac:spMkLst>
        </pc:spChg>
      </pc:sldChg>
      <pc:sldChg chg="modSp add modNotes">
        <pc:chgData name="Miguel Lopez M" userId="c87fad10-2e85-47e3-aa4e-2d55a76fc039" providerId="ADAL" clId="{B17117FE-19F1-4772-A785-F9FE8307E83A}" dt="2019-08-12T15:08:25.830" v="24771" actId="16959"/>
        <pc:sldMkLst>
          <pc:docMk/>
          <pc:sldMk cId="590258948" sldId="270"/>
        </pc:sldMkLst>
        <pc:spChg chg="mod">
          <ac:chgData name="Miguel Lopez M" userId="c87fad10-2e85-47e3-aa4e-2d55a76fc039" providerId="ADAL" clId="{B17117FE-19F1-4772-A785-F9FE8307E83A}" dt="2019-08-02T12:11:21.611" v="18913" actId="20577"/>
          <ac:spMkLst>
            <pc:docMk/>
            <pc:sldMk cId="590258948" sldId="270"/>
            <ac:spMk id="2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12T15:08:25.830" v="24771" actId="16959"/>
          <ac:spMkLst>
            <pc:docMk/>
            <pc:sldMk cId="590258948" sldId="270"/>
            <ac:spMk id="9218" creationId="{00000000-0000-0000-0000-000000000000}"/>
          </ac:spMkLst>
        </pc:spChg>
      </pc:sldChg>
      <pc:sldChg chg="addSp delSp modSp add modNotes">
        <pc:chgData name="Miguel Lopez M" userId="c87fad10-2e85-47e3-aa4e-2d55a76fc039" providerId="ADAL" clId="{B17117FE-19F1-4772-A785-F9FE8307E83A}" dt="2019-08-12T08:50:38.020" v="22899" actId="20577"/>
        <pc:sldMkLst>
          <pc:docMk/>
          <pc:sldMk cId="4137246446" sldId="274"/>
        </pc:sldMkLst>
        <pc:spChg chg="mod">
          <ac:chgData name="Miguel Lopez M" userId="c87fad10-2e85-47e3-aa4e-2d55a76fc039" providerId="ADAL" clId="{B17117FE-19F1-4772-A785-F9FE8307E83A}" dt="2019-08-01T08:52:43.804" v="13416" actId="20577"/>
          <ac:spMkLst>
            <pc:docMk/>
            <pc:sldMk cId="4137246446" sldId="274"/>
            <ac:spMk id="2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12T08:50:38.020" v="22899" actId="20577"/>
          <ac:spMkLst>
            <pc:docMk/>
            <pc:sldMk cId="4137246446" sldId="274"/>
            <ac:spMk id="3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01T10:25:48.327" v="13804" actId="1036"/>
          <ac:spMkLst>
            <pc:docMk/>
            <pc:sldMk cId="4137246446" sldId="274"/>
            <ac:spMk id="5" creationId="{00000000-0000-0000-0000-000000000000}"/>
          </ac:spMkLst>
        </pc:spChg>
        <pc:spChg chg="add del mod">
          <ac:chgData name="Miguel Lopez M" userId="c87fad10-2e85-47e3-aa4e-2d55a76fc039" providerId="ADAL" clId="{B17117FE-19F1-4772-A785-F9FE8307E83A}" dt="2019-08-12T08:37:40.574" v="22134" actId="478"/>
          <ac:spMkLst>
            <pc:docMk/>
            <pc:sldMk cId="4137246446" sldId="274"/>
            <ac:spMk id="9" creationId="{9D4DA0A5-F87A-4F75-977D-5F7E9B74CA1B}"/>
          </ac:spMkLst>
        </pc:spChg>
        <pc:spChg chg="add del mod">
          <ac:chgData name="Miguel Lopez M" userId="c87fad10-2e85-47e3-aa4e-2d55a76fc039" providerId="ADAL" clId="{B17117FE-19F1-4772-A785-F9FE8307E83A}" dt="2019-08-12T08:37:42.336" v="22135" actId="478"/>
          <ac:spMkLst>
            <pc:docMk/>
            <pc:sldMk cId="4137246446" sldId="274"/>
            <ac:spMk id="12" creationId="{226C2AE1-AEB1-4F5E-968B-89C52CD9DC68}"/>
          </ac:spMkLst>
        </pc:spChg>
        <pc:spChg chg="add del mod">
          <ac:chgData name="Miguel Lopez M" userId="c87fad10-2e85-47e3-aa4e-2d55a76fc039" providerId="ADAL" clId="{B17117FE-19F1-4772-A785-F9FE8307E83A}" dt="2019-08-12T08:37:42.336" v="22135" actId="478"/>
          <ac:spMkLst>
            <pc:docMk/>
            <pc:sldMk cId="4137246446" sldId="274"/>
            <ac:spMk id="13" creationId="{700DCFDA-B7E3-4DF4-A287-3C2ADA2CC5B0}"/>
          </ac:spMkLst>
        </pc:spChg>
        <pc:picChg chg="del">
          <ac:chgData name="Miguel Lopez M" userId="c87fad10-2e85-47e3-aa4e-2d55a76fc039" providerId="ADAL" clId="{B17117FE-19F1-4772-A785-F9FE8307E83A}" dt="2019-07-30T15:42:59.814" v="5194" actId="478"/>
          <ac:picMkLst>
            <pc:docMk/>
            <pc:sldMk cId="4137246446" sldId="274"/>
            <ac:picMk id="7" creationId="{6D6850C9-0CC1-4425-B314-0B1A8E800D4B}"/>
          </ac:picMkLst>
        </pc:picChg>
        <pc:picChg chg="add del mod">
          <ac:chgData name="Miguel Lopez M" userId="c87fad10-2e85-47e3-aa4e-2d55a76fc039" providerId="ADAL" clId="{B17117FE-19F1-4772-A785-F9FE8307E83A}" dt="2019-08-12T08:37:37.536" v="22133" actId="478"/>
          <ac:picMkLst>
            <pc:docMk/>
            <pc:sldMk cId="4137246446" sldId="274"/>
            <ac:picMk id="8" creationId="{1F780978-476F-4656-A37A-97A9CC8EFF8B}"/>
          </ac:picMkLst>
        </pc:picChg>
        <pc:cxnChg chg="add del mod">
          <ac:chgData name="Miguel Lopez M" userId="c87fad10-2e85-47e3-aa4e-2d55a76fc039" providerId="ADAL" clId="{B17117FE-19F1-4772-A785-F9FE8307E83A}" dt="2019-08-12T08:37:42.336" v="22135" actId="478"/>
          <ac:cxnSpMkLst>
            <pc:docMk/>
            <pc:sldMk cId="4137246446" sldId="274"/>
            <ac:cxnSpMk id="10" creationId="{8ADE59D3-885A-4E70-A21C-DA28D9329476}"/>
          </ac:cxnSpMkLst>
        </pc:cxnChg>
        <pc:cxnChg chg="add del mod">
          <ac:chgData name="Miguel Lopez M" userId="c87fad10-2e85-47e3-aa4e-2d55a76fc039" providerId="ADAL" clId="{B17117FE-19F1-4772-A785-F9FE8307E83A}" dt="2019-08-12T08:37:42.336" v="22135" actId="478"/>
          <ac:cxnSpMkLst>
            <pc:docMk/>
            <pc:sldMk cId="4137246446" sldId="274"/>
            <ac:cxnSpMk id="11" creationId="{80FA169A-80FE-42E6-904C-0C31E93DF8B7}"/>
          </ac:cxnSpMkLst>
        </pc:cxnChg>
      </pc:sldChg>
      <pc:sldChg chg="addSp delSp modSp add modNotes">
        <pc:chgData name="Miguel Lopez M" userId="c87fad10-2e85-47e3-aa4e-2d55a76fc039" providerId="ADAL" clId="{B17117FE-19F1-4772-A785-F9FE8307E83A}" dt="2019-08-12T12:13:57.933" v="23783" actId="1035"/>
        <pc:sldMkLst>
          <pc:docMk/>
          <pc:sldMk cId="3766489513" sldId="275"/>
        </pc:sldMkLst>
        <pc:spChg chg="mod">
          <ac:chgData name="Miguel Lopez M" userId="c87fad10-2e85-47e3-aa4e-2d55a76fc039" providerId="ADAL" clId="{B17117FE-19F1-4772-A785-F9FE8307E83A}" dt="2019-08-01T11:10:58.066" v="14485" actId="1035"/>
          <ac:spMkLst>
            <pc:docMk/>
            <pc:sldMk cId="3766489513" sldId="275"/>
            <ac:spMk id="2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12T12:13:46.184" v="23778" actId="20577"/>
          <ac:spMkLst>
            <pc:docMk/>
            <pc:sldMk cId="3766489513" sldId="275"/>
            <ac:spMk id="3" creationId="{00000000-0000-0000-0000-000000000000}"/>
          </ac:spMkLst>
        </pc:spChg>
        <pc:spChg chg="add del mod">
          <ac:chgData name="Miguel Lopez M" userId="c87fad10-2e85-47e3-aa4e-2d55a76fc039" providerId="ADAL" clId="{B17117FE-19F1-4772-A785-F9FE8307E83A}" dt="2019-08-12T08:45:17.356" v="22602" actId="478"/>
          <ac:spMkLst>
            <pc:docMk/>
            <pc:sldMk cId="3766489513" sldId="275"/>
            <ac:spMk id="9" creationId="{A76EA649-2148-4A0E-905C-B6902F347BDB}"/>
          </ac:spMkLst>
        </pc:spChg>
        <pc:spChg chg="add del mod">
          <ac:chgData name="Miguel Lopez M" userId="c87fad10-2e85-47e3-aa4e-2d55a76fc039" providerId="ADAL" clId="{B17117FE-19F1-4772-A785-F9FE8307E83A}" dt="2019-08-01T07:50:37.491" v="12679" actId="478"/>
          <ac:spMkLst>
            <pc:docMk/>
            <pc:sldMk cId="3766489513" sldId="275"/>
            <ac:spMk id="10" creationId="{EF0F4CFF-B141-4F05-84D5-DF88EC1F44DE}"/>
          </ac:spMkLst>
        </pc:spChg>
        <pc:spChg chg="add del mod">
          <ac:chgData name="Miguel Lopez M" userId="c87fad10-2e85-47e3-aa4e-2d55a76fc039" providerId="ADAL" clId="{B17117FE-19F1-4772-A785-F9FE8307E83A}" dt="2019-08-01T07:53:04.095" v="12693"/>
          <ac:spMkLst>
            <pc:docMk/>
            <pc:sldMk cId="3766489513" sldId="275"/>
            <ac:spMk id="11" creationId="{1E879E73-2A61-4C8F-B362-9F91BC03CEE8}"/>
          </ac:spMkLst>
        </pc:spChg>
        <pc:spChg chg="add mod">
          <ac:chgData name="Miguel Lopez M" userId="c87fad10-2e85-47e3-aa4e-2d55a76fc039" providerId="ADAL" clId="{B17117FE-19F1-4772-A785-F9FE8307E83A}" dt="2019-08-12T12:13:57.933" v="23783" actId="1035"/>
          <ac:spMkLst>
            <pc:docMk/>
            <pc:sldMk cId="3766489513" sldId="275"/>
            <ac:spMk id="12" creationId="{61CFB1EA-0962-4545-9314-61EAD5011BA9}"/>
          </ac:spMkLst>
        </pc:spChg>
        <pc:spChg chg="add del mod">
          <ac:chgData name="Miguel Lopez M" userId="c87fad10-2e85-47e3-aa4e-2d55a76fc039" providerId="ADAL" clId="{B17117FE-19F1-4772-A785-F9FE8307E83A}" dt="2019-08-01T07:53:05.664" v="12696" actId="47"/>
          <ac:spMkLst>
            <pc:docMk/>
            <pc:sldMk cId="3766489513" sldId="275"/>
            <ac:spMk id="13" creationId="{FF2EBC6C-85F1-4375-98AF-3C0E151C5181}"/>
          </ac:spMkLst>
        </pc:spChg>
        <pc:spChg chg="add mod">
          <ac:chgData name="Miguel Lopez M" userId="c87fad10-2e85-47e3-aa4e-2d55a76fc039" providerId="ADAL" clId="{B17117FE-19F1-4772-A785-F9FE8307E83A}" dt="2019-08-12T12:13:57.933" v="23783" actId="1035"/>
          <ac:spMkLst>
            <pc:docMk/>
            <pc:sldMk cId="3766489513" sldId="275"/>
            <ac:spMk id="14" creationId="{2E3CFD0C-01CB-4698-B751-8A17FAC7F0F8}"/>
          </ac:spMkLst>
        </pc:spChg>
        <pc:spChg chg="add mod">
          <ac:chgData name="Miguel Lopez M" userId="c87fad10-2e85-47e3-aa4e-2d55a76fc039" providerId="ADAL" clId="{B17117FE-19F1-4772-A785-F9FE8307E83A}" dt="2019-08-12T12:13:57.933" v="23783" actId="1035"/>
          <ac:spMkLst>
            <pc:docMk/>
            <pc:sldMk cId="3766489513" sldId="275"/>
            <ac:spMk id="15" creationId="{26B69E55-84C7-46E5-98A1-92C9A54ADB72}"/>
          </ac:spMkLst>
        </pc:spChg>
        <pc:spChg chg="add mod">
          <ac:chgData name="Miguel Lopez M" userId="c87fad10-2e85-47e3-aa4e-2d55a76fc039" providerId="ADAL" clId="{B17117FE-19F1-4772-A785-F9FE8307E83A}" dt="2019-08-12T12:13:57.933" v="23783" actId="1035"/>
          <ac:spMkLst>
            <pc:docMk/>
            <pc:sldMk cId="3766489513" sldId="275"/>
            <ac:spMk id="16" creationId="{2A9E0F72-6BDD-499B-9758-5300FBABB859}"/>
          </ac:spMkLst>
        </pc:spChg>
        <pc:spChg chg="add del mod">
          <ac:chgData name="Miguel Lopez M" userId="c87fad10-2e85-47e3-aa4e-2d55a76fc039" providerId="ADAL" clId="{B17117FE-19F1-4772-A785-F9FE8307E83A}" dt="2019-08-01T11:03:36.540" v="14396"/>
          <ac:spMkLst>
            <pc:docMk/>
            <pc:sldMk cId="3766489513" sldId="275"/>
            <ac:spMk id="19" creationId="{41265405-4CCA-4170-9007-BD25D6CCC3D9}"/>
          </ac:spMkLst>
        </pc:spChg>
        <pc:spChg chg="add del mod">
          <ac:chgData name="Miguel Lopez M" userId="c87fad10-2e85-47e3-aa4e-2d55a76fc039" providerId="ADAL" clId="{B17117FE-19F1-4772-A785-F9FE8307E83A}" dt="2019-08-12T08:45:14.627" v="22600" actId="478"/>
          <ac:spMkLst>
            <pc:docMk/>
            <pc:sldMk cId="3766489513" sldId="275"/>
            <ac:spMk id="22" creationId="{2C8BD296-A5F1-4296-B9DE-E5E8511F2275}"/>
          </ac:spMkLst>
        </pc:spChg>
        <pc:spChg chg="add del mod">
          <ac:chgData name="Miguel Lopez M" userId="c87fad10-2e85-47e3-aa4e-2d55a76fc039" providerId="ADAL" clId="{B17117FE-19F1-4772-A785-F9FE8307E83A}" dt="2019-08-12T08:45:14.627" v="22600" actId="478"/>
          <ac:spMkLst>
            <pc:docMk/>
            <pc:sldMk cId="3766489513" sldId="275"/>
            <ac:spMk id="23" creationId="{4729F7B4-0CA2-49AE-9213-000977AD49C2}"/>
          </ac:spMkLst>
        </pc:spChg>
        <pc:picChg chg="add del mod">
          <ac:chgData name="Miguel Lopez M" userId="c87fad10-2e85-47e3-aa4e-2d55a76fc039" providerId="ADAL" clId="{B17117FE-19F1-4772-A785-F9FE8307E83A}" dt="2019-08-12T08:45:11.971" v="22599" actId="478"/>
          <ac:picMkLst>
            <pc:docMk/>
            <pc:sldMk cId="3766489513" sldId="275"/>
            <ac:picMk id="7" creationId="{B1985E62-E711-4753-AB48-C645F953B219}"/>
          </ac:picMkLst>
        </pc:picChg>
        <pc:picChg chg="del">
          <ac:chgData name="Miguel Lopez M" userId="c87fad10-2e85-47e3-aa4e-2d55a76fc039" providerId="ADAL" clId="{B17117FE-19F1-4772-A785-F9FE8307E83A}" dt="2019-07-30T15:43:42.573" v="5235" actId="478"/>
          <ac:picMkLst>
            <pc:docMk/>
            <pc:sldMk cId="3766489513" sldId="275"/>
            <ac:picMk id="8" creationId="{1F780978-476F-4656-A37A-97A9CC8EFF8B}"/>
          </ac:picMkLst>
        </pc:picChg>
        <pc:cxnChg chg="add del mod">
          <ac:chgData name="Miguel Lopez M" userId="c87fad10-2e85-47e3-aa4e-2d55a76fc039" providerId="ADAL" clId="{B17117FE-19F1-4772-A785-F9FE8307E83A}" dt="2019-08-01T11:03:36.540" v="14396"/>
          <ac:cxnSpMkLst>
            <pc:docMk/>
            <pc:sldMk cId="3766489513" sldId="275"/>
            <ac:cxnSpMk id="17" creationId="{8691517C-1F6F-4938-A012-6EEF3479E955}"/>
          </ac:cxnSpMkLst>
        </pc:cxnChg>
        <pc:cxnChg chg="add del mod">
          <ac:chgData name="Miguel Lopez M" userId="c87fad10-2e85-47e3-aa4e-2d55a76fc039" providerId="ADAL" clId="{B17117FE-19F1-4772-A785-F9FE8307E83A}" dt="2019-08-01T11:03:36.540" v="14396"/>
          <ac:cxnSpMkLst>
            <pc:docMk/>
            <pc:sldMk cId="3766489513" sldId="275"/>
            <ac:cxnSpMk id="18" creationId="{2518AB43-F7BF-4476-A1ED-052AF09BC017}"/>
          </ac:cxnSpMkLst>
        </pc:cxnChg>
        <pc:cxnChg chg="add del mod">
          <ac:chgData name="Miguel Lopez M" userId="c87fad10-2e85-47e3-aa4e-2d55a76fc039" providerId="ADAL" clId="{B17117FE-19F1-4772-A785-F9FE8307E83A}" dt="2019-08-12T08:45:14.627" v="22600" actId="478"/>
          <ac:cxnSpMkLst>
            <pc:docMk/>
            <pc:sldMk cId="3766489513" sldId="275"/>
            <ac:cxnSpMk id="20" creationId="{503BF47B-293A-4D53-9839-F288DAEF4EE2}"/>
          </ac:cxnSpMkLst>
        </pc:cxnChg>
        <pc:cxnChg chg="add del mod">
          <ac:chgData name="Miguel Lopez M" userId="c87fad10-2e85-47e3-aa4e-2d55a76fc039" providerId="ADAL" clId="{B17117FE-19F1-4772-A785-F9FE8307E83A}" dt="2019-08-12T08:45:14.627" v="22600" actId="478"/>
          <ac:cxnSpMkLst>
            <pc:docMk/>
            <pc:sldMk cId="3766489513" sldId="275"/>
            <ac:cxnSpMk id="21" creationId="{9B0D2EBA-D9BE-4109-B9EC-6E19AB0E6525}"/>
          </ac:cxnSpMkLst>
        </pc:cxnChg>
      </pc:sldChg>
      <pc:sldChg chg="addSp delSp modSp add ord modNotes">
        <pc:chgData name="Miguel Lopez M" userId="c87fad10-2e85-47e3-aa4e-2d55a76fc039" providerId="ADAL" clId="{B17117FE-19F1-4772-A785-F9FE8307E83A}" dt="2019-08-12T08:59:39.389" v="23232"/>
        <pc:sldMkLst>
          <pc:docMk/>
          <pc:sldMk cId="358496538" sldId="280"/>
        </pc:sldMkLst>
        <pc:spChg chg="mod">
          <ac:chgData name="Miguel Lopez M" userId="c87fad10-2e85-47e3-aa4e-2d55a76fc039" providerId="ADAL" clId="{B17117FE-19F1-4772-A785-F9FE8307E83A}" dt="2019-08-05T14:22:23.332" v="20703" actId="20577"/>
          <ac:spMkLst>
            <pc:docMk/>
            <pc:sldMk cId="358496538" sldId="280"/>
            <ac:spMk id="2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12T08:57:42.342" v="23066" actId="20577"/>
          <ac:spMkLst>
            <pc:docMk/>
            <pc:sldMk cId="358496538" sldId="280"/>
            <ac:spMk id="3" creationId="{00000000-0000-0000-0000-000000000000}"/>
          </ac:spMkLst>
        </pc:spChg>
        <pc:spChg chg="add del mod">
          <ac:chgData name="Miguel Lopez M" userId="c87fad10-2e85-47e3-aa4e-2d55a76fc039" providerId="ADAL" clId="{B17117FE-19F1-4772-A785-F9FE8307E83A}" dt="2019-08-01T07:31:34.794" v="12399" actId="478"/>
          <ac:spMkLst>
            <pc:docMk/>
            <pc:sldMk cId="358496538" sldId="280"/>
            <ac:spMk id="11" creationId="{E8CB52A5-E61E-45F8-A50B-5EE875F4F7B2}"/>
          </ac:spMkLst>
        </pc:spChg>
        <pc:spChg chg="add del mod">
          <ac:chgData name="Miguel Lopez M" userId="c87fad10-2e85-47e3-aa4e-2d55a76fc039" providerId="ADAL" clId="{B17117FE-19F1-4772-A785-F9FE8307E83A}" dt="2019-08-01T07:31:32.186" v="12397" actId="478"/>
          <ac:spMkLst>
            <pc:docMk/>
            <pc:sldMk cId="358496538" sldId="280"/>
            <ac:spMk id="12" creationId="{FF053350-E0E6-4C64-8F24-3DE63E9A2A04}"/>
          </ac:spMkLst>
        </pc:spChg>
        <pc:spChg chg="add del mod">
          <ac:chgData name="Miguel Lopez M" userId="c87fad10-2e85-47e3-aa4e-2d55a76fc039" providerId="ADAL" clId="{B17117FE-19F1-4772-A785-F9FE8307E83A}" dt="2019-08-01T07:31:30.475" v="12396" actId="478"/>
          <ac:spMkLst>
            <pc:docMk/>
            <pc:sldMk cId="358496538" sldId="280"/>
            <ac:spMk id="13" creationId="{A017E6A3-B93C-4263-84E6-57D2699827AD}"/>
          </ac:spMkLst>
        </pc:spChg>
        <pc:spChg chg="add del mod">
          <ac:chgData name="Miguel Lopez M" userId="c87fad10-2e85-47e3-aa4e-2d55a76fc039" providerId="ADAL" clId="{B17117FE-19F1-4772-A785-F9FE8307E83A}" dt="2019-08-12T08:51:50.321" v="22901" actId="478"/>
          <ac:spMkLst>
            <pc:docMk/>
            <pc:sldMk cId="358496538" sldId="280"/>
            <ac:spMk id="18" creationId="{FB1CDC3F-E541-43FA-949D-85D3902A2465}"/>
          </ac:spMkLst>
        </pc:spChg>
        <pc:spChg chg="add del mod">
          <ac:chgData name="Miguel Lopez M" userId="c87fad10-2e85-47e3-aa4e-2d55a76fc039" providerId="ADAL" clId="{B17117FE-19F1-4772-A785-F9FE8307E83A}" dt="2019-08-12T08:51:50.321" v="22901" actId="478"/>
          <ac:spMkLst>
            <pc:docMk/>
            <pc:sldMk cId="358496538" sldId="280"/>
            <ac:spMk id="19" creationId="{93C557EE-8AF1-4F77-861C-38C37A2549A9}"/>
          </ac:spMkLst>
        </pc:spChg>
        <pc:spChg chg="add del mod">
          <ac:chgData name="Miguel Lopez M" userId="c87fad10-2e85-47e3-aa4e-2d55a76fc039" providerId="ADAL" clId="{B17117FE-19F1-4772-A785-F9FE8307E83A}" dt="2019-08-02T16:26:44.932" v="20113" actId="478"/>
          <ac:spMkLst>
            <pc:docMk/>
            <pc:sldMk cId="358496538" sldId="280"/>
            <ac:spMk id="20" creationId="{09FCDACE-F7EC-436A-82F5-9C0CCD251548}"/>
          </ac:spMkLst>
        </pc:spChg>
        <pc:spChg chg="add del mod">
          <ac:chgData name="Miguel Lopez M" userId="c87fad10-2e85-47e3-aa4e-2d55a76fc039" providerId="ADAL" clId="{B17117FE-19F1-4772-A785-F9FE8307E83A}" dt="2019-08-12T08:51:50.321" v="22901" actId="478"/>
          <ac:spMkLst>
            <pc:docMk/>
            <pc:sldMk cId="358496538" sldId="280"/>
            <ac:spMk id="21" creationId="{7608A33F-220C-40A3-975A-A15B07483E2A}"/>
          </ac:spMkLst>
        </pc:spChg>
        <pc:spChg chg="add mod">
          <ac:chgData name="Miguel Lopez M" userId="c87fad10-2e85-47e3-aa4e-2d55a76fc039" providerId="ADAL" clId="{B17117FE-19F1-4772-A785-F9FE8307E83A}" dt="2019-08-12T08:55:53.909" v="22948" actId="1038"/>
          <ac:spMkLst>
            <pc:docMk/>
            <pc:sldMk cId="358496538" sldId="280"/>
            <ac:spMk id="22" creationId="{448695FF-16DE-49CE-8198-FF4AF4B89FF4}"/>
          </ac:spMkLst>
        </pc:spChg>
        <pc:spChg chg="add del mod">
          <ac:chgData name="Miguel Lopez M" userId="c87fad10-2e85-47e3-aa4e-2d55a76fc039" providerId="ADAL" clId="{B17117FE-19F1-4772-A785-F9FE8307E83A}" dt="2019-08-01T11:37:42.372" v="14876" actId="478"/>
          <ac:spMkLst>
            <pc:docMk/>
            <pc:sldMk cId="358496538" sldId="280"/>
            <ac:spMk id="23" creationId="{1328F637-9CE1-401F-86FE-E48EC68D6FC6}"/>
          </ac:spMkLst>
        </pc:spChg>
        <pc:spChg chg="add mod">
          <ac:chgData name="Miguel Lopez M" userId="c87fad10-2e85-47e3-aa4e-2d55a76fc039" providerId="ADAL" clId="{B17117FE-19F1-4772-A785-F9FE8307E83A}" dt="2019-08-12T08:55:53.909" v="22948" actId="1038"/>
          <ac:spMkLst>
            <pc:docMk/>
            <pc:sldMk cId="358496538" sldId="280"/>
            <ac:spMk id="24" creationId="{C7AC0B60-5139-47C9-A52A-8D19AB9411C1}"/>
          </ac:spMkLst>
        </pc:spChg>
        <pc:spChg chg="add mod">
          <ac:chgData name="Miguel Lopez M" userId="c87fad10-2e85-47e3-aa4e-2d55a76fc039" providerId="ADAL" clId="{B17117FE-19F1-4772-A785-F9FE8307E83A}" dt="2019-08-12T08:55:53.909" v="22948" actId="1038"/>
          <ac:spMkLst>
            <pc:docMk/>
            <pc:sldMk cId="358496538" sldId="280"/>
            <ac:spMk id="25" creationId="{D6BECF75-D7C9-4E43-B9A6-C09BC31E802C}"/>
          </ac:spMkLst>
        </pc:spChg>
        <pc:spChg chg="add mod">
          <ac:chgData name="Miguel Lopez M" userId="c87fad10-2e85-47e3-aa4e-2d55a76fc039" providerId="ADAL" clId="{B17117FE-19F1-4772-A785-F9FE8307E83A}" dt="2019-08-12T08:55:53.909" v="22948" actId="1038"/>
          <ac:spMkLst>
            <pc:docMk/>
            <pc:sldMk cId="358496538" sldId="280"/>
            <ac:spMk id="26" creationId="{9A6670A6-5A77-44E9-A379-C279C19874F7}"/>
          </ac:spMkLst>
        </pc:spChg>
        <pc:picChg chg="del mod">
          <ac:chgData name="Miguel Lopez M" userId="c87fad10-2e85-47e3-aa4e-2d55a76fc039" providerId="ADAL" clId="{B17117FE-19F1-4772-A785-F9FE8307E83A}" dt="2019-07-31T14:28:48.523" v="11893"/>
          <ac:picMkLst>
            <pc:docMk/>
            <pc:sldMk cId="358496538" sldId="280"/>
            <ac:picMk id="7" creationId="{2FED1511-B3E2-4A44-AF51-5DAA95AF2F36}"/>
          </ac:picMkLst>
        </pc:picChg>
        <pc:picChg chg="add del mod">
          <ac:chgData name="Miguel Lopez M" userId="c87fad10-2e85-47e3-aa4e-2d55a76fc039" providerId="ADAL" clId="{B17117FE-19F1-4772-A785-F9FE8307E83A}" dt="2019-08-01T07:31:20.002" v="12393" actId="478"/>
          <ac:picMkLst>
            <pc:docMk/>
            <pc:sldMk cId="358496538" sldId="280"/>
            <ac:picMk id="8" creationId="{535425F8-0403-4556-9DB0-1DDDEC86FFF0}"/>
          </ac:picMkLst>
        </pc:picChg>
        <pc:picChg chg="add del mod">
          <ac:chgData name="Miguel Lopez M" userId="c87fad10-2e85-47e3-aa4e-2d55a76fc039" providerId="ADAL" clId="{B17117FE-19F1-4772-A785-F9FE8307E83A}" dt="2019-08-12T08:51:47.336" v="22900" actId="478"/>
          <ac:picMkLst>
            <pc:docMk/>
            <pc:sldMk cId="358496538" sldId="280"/>
            <ac:picMk id="8" creationId="{ABBDC6F0-1114-4F9E-86D2-AE5AB2B3B700}"/>
          </ac:picMkLst>
        </pc:picChg>
        <pc:picChg chg="add del mod ord">
          <ac:chgData name="Miguel Lopez M" userId="c87fad10-2e85-47e3-aa4e-2d55a76fc039" providerId="ADAL" clId="{B17117FE-19F1-4772-A785-F9FE8307E83A}" dt="2019-07-31T14:40:06.266" v="12066" actId="478"/>
          <ac:picMkLst>
            <pc:docMk/>
            <pc:sldMk cId="358496538" sldId="280"/>
            <ac:picMk id="9" creationId="{E8FCD5E9-FC97-462B-95C5-16BD371766A3}"/>
          </ac:picMkLst>
        </pc:picChg>
        <pc:picChg chg="add del">
          <ac:chgData name="Miguel Lopez M" userId="c87fad10-2e85-47e3-aa4e-2d55a76fc039" providerId="ADAL" clId="{B17117FE-19F1-4772-A785-F9FE8307E83A}" dt="2019-07-31T14:35:07.100" v="11928"/>
          <ac:picMkLst>
            <pc:docMk/>
            <pc:sldMk cId="358496538" sldId="280"/>
            <ac:picMk id="10" creationId="{02AB9DA6-6DDF-40F4-AFD3-C2B9788D59C8}"/>
          </ac:picMkLst>
        </pc:picChg>
        <pc:picChg chg="add del mod ord">
          <ac:chgData name="Miguel Lopez M" userId="c87fad10-2e85-47e3-aa4e-2d55a76fc039" providerId="ADAL" clId="{B17117FE-19F1-4772-A785-F9FE8307E83A}" dt="2019-08-02T16:26:19.020" v="20108" actId="478"/>
          <ac:picMkLst>
            <pc:docMk/>
            <pc:sldMk cId="358496538" sldId="280"/>
            <ac:picMk id="14" creationId="{539D2D02-4E96-40A7-9AA2-DC9239644BDA}"/>
          </ac:picMkLst>
        </pc:picChg>
        <pc:cxnChg chg="add del mod">
          <ac:chgData name="Miguel Lopez M" userId="c87fad10-2e85-47e3-aa4e-2d55a76fc039" providerId="ADAL" clId="{B17117FE-19F1-4772-A785-F9FE8307E83A}" dt="2019-08-12T08:51:50.321" v="22901" actId="478"/>
          <ac:cxnSpMkLst>
            <pc:docMk/>
            <pc:sldMk cId="358496538" sldId="280"/>
            <ac:cxnSpMk id="16" creationId="{5B2CDBFA-3CFF-4D10-B283-D78CF26AAB86}"/>
          </ac:cxnSpMkLst>
        </pc:cxnChg>
        <pc:cxnChg chg="add del mod">
          <ac:chgData name="Miguel Lopez M" userId="c87fad10-2e85-47e3-aa4e-2d55a76fc039" providerId="ADAL" clId="{B17117FE-19F1-4772-A785-F9FE8307E83A}" dt="2019-08-12T08:51:50.321" v="22901" actId="478"/>
          <ac:cxnSpMkLst>
            <pc:docMk/>
            <pc:sldMk cId="358496538" sldId="280"/>
            <ac:cxnSpMk id="17" creationId="{2E4AACA3-0E0D-40E5-85F0-3A8D41FB72D2}"/>
          </ac:cxnSpMkLst>
        </pc:cxnChg>
      </pc:sldChg>
      <pc:sldChg chg="modSp add ord">
        <pc:chgData name="Miguel Lopez M" userId="c87fad10-2e85-47e3-aa4e-2d55a76fc039" providerId="ADAL" clId="{B17117FE-19F1-4772-A785-F9FE8307E83A}" dt="2019-08-12T12:31:17.050" v="24135" actId="20577"/>
        <pc:sldMkLst>
          <pc:docMk/>
          <pc:sldMk cId="2497927508" sldId="289"/>
        </pc:sldMkLst>
        <pc:spChg chg="mod">
          <ac:chgData name="Miguel Lopez M" userId="c87fad10-2e85-47e3-aa4e-2d55a76fc039" providerId="ADAL" clId="{B17117FE-19F1-4772-A785-F9FE8307E83A}" dt="2019-08-12T12:31:17.050" v="24135" actId="20577"/>
          <ac:spMkLst>
            <pc:docMk/>
            <pc:sldMk cId="2497927508" sldId="289"/>
            <ac:spMk id="2" creationId="{00000000-0000-0000-0000-000000000000}"/>
          </ac:spMkLst>
        </pc:spChg>
      </pc:sldChg>
      <pc:sldChg chg="modSp add ord">
        <pc:chgData name="Miguel Lopez M" userId="c87fad10-2e85-47e3-aa4e-2d55a76fc039" providerId="ADAL" clId="{B17117FE-19F1-4772-A785-F9FE8307E83A}" dt="2019-08-12T12:32:40.648" v="24145" actId="16959"/>
        <pc:sldMkLst>
          <pc:docMk/>
          <pc:sldMk cId="1482313094" sldId="292"/>
        </pc:sldMkLst>
        <pc:spChg chg="mod">
          <ac:chgData name="Miguel Lopez M" userId="c87fad10-2e85-47e3-aa4e-2d55a76fc039" providerId="ADAL" clId="{B17117FE-19F1-4772-A785-F9FE8307E83A}" dt="2019-08-12T12:32:40.648" v="24145" actId="16959"/>
          <ac:spMkLst>
            <pc:docMk/>
            <pc:sldMk cId="1482313094" sldId="292"/>
            <ac:spMk id="2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02T12:08:45.937" v="18897" actId="20577"/>
          <ac:spMkLst>
            <pc:docMk/>
            <pc:sldMk cId="1482313094" sldId="292"/>
            <ac:spMk id="11265" creationId="{00000000-0000-0000-0000-000000000000}"/>
          </ac:spMkLst>
        </pc:spChg>
      </pc:sldChg>
      <pc:sldChg chg="delSp modSp add ord">
        <pc:chgData name="Miguel Lopez M" userId="c87fad10-2e85-47e3-aa4e-2d55a76fc039" providerId="ADAL" clId="{B17117FE-19F1-4772-A785-F9FE8307E83A}" dt="2019-08-12T08:59:32.846" v="23231"/>
        <pc:sldMkLst>
          <pc:docMk/>
          <pc:sldMk cId="3666467752" sldId="300"/>
        </pc:sldMkLst>
        <pc:spChg chg="mod">
          <ac:chgData name="Miguel Lopez M" userId="c87fad10-2e85-47e3-aa4e-2d55a76fc039" providerId="ADAL" clId="{B17117FE-19F1-4772-A785-F9FE8307E83A}" dt="2019-08-05T14:27:01.803" v="20753" actId="20577"/>
          <ac:spMkLst>
            <pc:docMk/>
            <pc:sldMk cId="3666467752" sldId="300"/>
            <ac:spMk id="2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12T08:59:09.326" v="23230" actId="20577"/>
          <ac:spMkLst>
            <pc:docMk/>
            <pc:sldMk cId="3666467752" sldId="300"/>
            <ac:spMk id="3" creationId="{00000000-0000-0000-0000-000000000000}"/>
          </ac:spMkLst>
        </pc:spChg>
        <pc:spChg chg="del">
          <ac:chgData name="Miguel Lopez M" userId="c87fad10-2e85-47e3-aa4e-2d55a76fc039" providerId="ADAL" clId="{B17117FE-19F1-4772-A785-F9FE8307E83A}" dt="2019-08-12T08:53:13.457" v="22909" actId="478"/>
          <ac:spMkLst>
            <pc:docMk/>
            <pc:sldMk cId="3666467752" sldId="300"/>
            <ac:spMk id="18" creationId="{FB1CDC3F-E541-43FA-949D-85D3902A2465}"/>
          </ac:spMkLst>
        </pc:spChg>
        <pc:spChg chg="del">
          <ac:chgData name="Miguel Lopez M" userId="c87fad10-2e85-47e3-aa4e-2d55a76fc039" providerId="ADAL" clId="{B17117FE-19F1-4772-A785-F9FE8307E83A}" dt="2019-08-12T08:53:13.457" v="22909" actId="478"/>
          <ac:spMkLst>
            <pc:docMk/>
            <pc:sldMk cId="3666467752" sldId="300"/>
            <ac:spMk id="19" creationId="{93C557EE-8AF1-4F77-861C-38C37A2549A9}"/>
          </ac:spMkLst>
        </pc:spChg>
        <pc:spChg chg="del">
          <ac:chgData name="Miguel Lopez M" userId="c87fad10-2e85-47e3-aa4e-2d55a76fc039" providerId="ADAL" clId="{B17117FE-19F1-4772-A785-F9FE8307E83A}" dt="2019-08-12T08:53:13.457" v="22909" actId="478"/>
          <ac:spMkLst>
            <pc:docMk/>
            <pc:sldMk cId="3666467752" sldId="300"/>
            <ac:spMk id="21" creationId="{7608A33F-220C-40A3-975A-A15B07483E2A}"/>
          </ac:spMkLst>
        </pc:spChg>
        <pc:spChg chg="mod">
          <ac:chgData name="Miguel Lopez M" userId="c87fad10-2e85-47e3-aa4e-2d55a76fc039" providerId="ADAL" clId="{B17117FE-19F1-4772-A785-F9FE8307E83A}" dt="2019-08-12T08:58:03.621" v="23104" actId="1038"/>
          <ac:spMkLst>
            <pc:docMk/>
            <pc:sldMk cId="3666467752" sldId="300"/>
            <ac:spMk id="22" creationId="{448695FF-16DE-49CE-8198-FF4AF4B89FF4}"/>
          </ac:spMkLst>
        </pc:spChg>
        <pc:spChg chg="mod">
          <ac:chgData name="Miguel Lopez M" userId="c87fad10-2e85-47e3-aa4e-2d55a76fc039" providerId="ADAL" clId="{B17117FE-19F1-4772-A785-F9FE8307E83A}" dt="2019-08-12T08:58:03.621" v="23104" actId="1038"/>
          <ac:spMkLst>
            <pc:docMk/>
            <pc:sldMk cId="3666467752" sldId="300"/>
            <ac:spMk id="24" creationId="{C7AC0B60-5139-47C9-A52A-8D19AB9411C1}"/>
          </ac:spMkLst>
        </pc:spChg>
        <pc:spChg chg="mod">
          <ac:chgData name="Miguel Lopez M" userId="c87fad10-2e85-47e3-aa4e-2d55a76fc039" providerId="ADAL" clId="{B17117FE-19F1-4772-A785-F9FE8307E83A}" dt="2019-08-12T08:58:03.621" v="23104" actId="1038"/>
          <ac:spMkLst>
            <pc:docMk/>
            <pc:sldMk cId="3666467752" sldId="300"/>
            <ac:spMk id="25" creationId="{D6BECF75-D7C9-4E43-B9A6-C09BC31E802C}"/>
          </ac:spMkLst>
        </pc:spChg>
        <pc:spChg chg="mod">
          <ac:chgData name="Miguel Lopez M" userId="c87fad10-2e85-47e3-aa4e-2d55a76fc039" providerId="ADAL" clId="{B17117FE-19F1-4772-A785-F9FE8307E83A}" dt="2019-08-12T08:58:03.621" v="23104" actId="1038"/>
          <ac:spMkLst>
            <pc:docMk/>
            <pc:sldMk cId="3666467752" sldId="300"/>
            <ac:spMk id="26" creationId="{9A6670A6-5A77-44E9-A379-C279C19874F7}"/>
          </ac:spMkLst>
        </pc:spChg>
        <pc:picChg chg="del">
          <ac:chgData name="Miguel Lopez M" userId="c87fad10-2e85-47e3-aa4e-2d55a76fc039" providerId="ADAL" clId="{B17117FE-19F1-4772-A785-F9FE8307E83A}" dt="2019-08-12T08:53:11.401" v="22908" actId="478"/>
          <ac:picMkLst>
            <pc:docMk/>
            <pc:sldMk cId="3666467752" sldId="300"/>
            <ac:picMk id="8" creationId="{9E3CF48B-EF10-46A1-AD01-F4D585B35CF4}"/>
          </ac:picMkLst>
        </pc:picChg>
        <pc:cxnChg chg="del">
          <ac:chgData name="Miguel Lopez M" userId="c87fad10-2e85-47e3-aa4e-2d55a76fc039" providerId="ADAL" clId="{B17117FE-19F1-4772-A785-F9FE8307E83A}" dt="2019-08-12T08:53:13.457" v="22909" actId="478"/>
          <ac:cxnSpMkLst>
            <pc:docMk/>
            <pc:sldMk cId="3666467752" sldId="300"/>
            <ac:cxnSpMk id="16" creationId="{5B2CDBFA-3CFF-4D10-B283-D78CF26AAB86}"/>
          </ac:cxnSpMkLst>
        </pc:cxnChg>
        <pc:cxnChg chg="del">
          <ac:chgData name="Miguel Lopez M" userId="c87fad10-2e85-47e3-aa4e-2d55a76fc039" providerId="ADAL" clId="{B17117FE-19F1-4772-A785-F9FE8307E83A}" dt="2019-08-12T08:53:13.457" v="22909" actId="478"/>
          <ac:cxnSpMkLst>
            <pc:docMk/>
            <pc:sldMk cId="3666467752" sldId="300"/>
            <ac:cxnSpMk id="17" creationId="{2E4AACA3-0E0D-40E5-85F0-3A8D41FB72D2}"/>
          </ac:cxnSpMkLst>
        </pc:cxnChg>
      </pc:sldChg>
      <pc:sldChg chg="modSp add">
        <pc:chgData name="Miguel Lopez M" userId="c87fad10-2e85-47e3-aa4e-2d55a76fc039" providerId="ADAL" clId="{B17117FE-19F1-4772-A785-F9FE8307E83A}" dt="2019-08-12T15:12:47.141" v="24885" actId="20577"/>
        <pc:sldMkLst>
          <pc:docMk/>
          <pc:sldMk cId="3711184900" sldId="301"/>
        </pc:sldMkLst>
        <pc:spChg chg="mod">
          <ac:chgData name="Miguel Lopez M" userId="c87fad10-2e85-47e3-aa4e-2d55a76fc039" providerId="ADAL" clId="{B17117FE-19F1-4772-A785-F9FE8307E83A}" dt="2019-08-12T15:12:47.141" v="24885" actId="20577"/>
          <ac:spMkLst>
            <pc:docMk/>
            <pc:sldMk cId="3711184900" sldId="301"/>
            <ac:spMk id="2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12T15:11:49.949" v="24846" actId="20577"/>
          <ac:spMkLst>
            <pc:docMk/>
            <pc:sldMk cId="3711184900" sldId="301"/>
            <ac:spMk id="11265" creationId="{00000000-0000-0000-0000-000000000000}"/>
          </ac:spMkLst>
        </pc:spChg>
      </pc:sldChg>
      <pc:sldMasterChg chg="modSp">
        <pc:chgData name="Miguel Lopez M" userId="c87fad10-2e85-47e3-aa4e-2d55a76fc039" providerId="ADAL" clId="{B17117FE-19F1-4772-A785-F9FE8307E83A}" dt="2019-08-01T11:26:24.947" v="14826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B17117FE-19F1-4772-A785-F9FE8307E83A}" dt="2019-08-01T11:26:11.879" v="1480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Miguel Lopez M" userId="c87fad10-2e85-47e3-aa4e-2d55a76fc039" providerId="ADAL" clId="{B17117FE-19F1-4772-A785-F9FE8307E83A}" dt="2019-08-01T11:26:24.947" v="1482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Miguel Lopez M" userId="c87fad10-2e85-47e3-aa4e-2d55a76fc039" providerId="ADAL" clId="{D64D789F-C84F-481C-A2F2-F99EED866D31}"/>
    <pc:docChg chg="custSel modSld sldOrd modMainMaster">
      <pc:chgData name="Miguel Lopez M" userId="c87fad10-2e85-47e3-aa4e-2d55a76fc039" providerId="ADAL" clId="{D64D789F-C84F-481C-A2F2-F99EED866D31}" dt="2019-09-15T15:29:18.120" v="618" actId="114"/>
      <pc:docMkLst>
        <pc:docMk/>
      </pc:docMkLst>
      <pc:sldChg chg="modSp">
        <pc:chgData name="Miguel Lopez M" userId="c87fad10-2e85-47e3-aa4e-2d55a76fc039" providerId="ADAL" clId="{D64D789F-C84F-481C-A2F2-F99EED866D31}" dt="2019-09-15T14:59:54.780" v="378"/>
        <pc:sldMkLst>
          <pc:docMk/>
          <pc:sldMk cId="0" sldId="256"/>
        </pc:sldMkLst>
        <pc:spChg chg="mod">
          <ac:chgData name="Miguel Lopez M" userId="c87fad10-2e85-47e3-aa4e-2d55a76fc039" providerId="ADAL" clId="{D64D789F-C84F-481C-A2F2-F99EED866D31}" dt="2019-09-15T04:28:48.126" v="37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D64D789F-C84F-481C-A2F2-F99EED866D31}" dt="2019-09-15T03:53:37.501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Miguel Lopez M" userId="c87fad10-2e85-47e3-aa4e-2d55a76fc039" providerId="ADAL" clId="{D64D789F-C84F-481C-A2F2-F99EED866D31}" dt="2019-09-15T14:59:54.780" v="3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Miguel Lopez M" userId="c87fad10-2e85-47e3-aa4e-2d55a76fc039" providerId="ADAL" clId="{D64D789F-C84F-481C-A2F2-F99EED866D31}" dt="2019-09-15T04:07:39.777" v="73" actId="20577"/>
        <pc:sldMkLst>
          <pc:docMk/>
          <pc:sldMk cId="0" sldId="257"/>
        </pc:sldMkLst>
        <pc:spChg chg="mod">
          <ac:chgData name="Miguel Lopez M" userId="c87fad10-2e85-47e3-aa4e-2d55a76fc039" providerId="ADAL" clId="{D64D789F-C84F-481C-A2F2-F99EED866D31}" dt="2019-09-15T04:07:39.777" v="7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Miguel Lopez M" userId="c87fad10-2e85-47e3-aa4e-2d55a76fc039" providerId="ADAL" clId="{D64D789F-C84F-481C-A2F2-F99EED866D31}" dt="2019-09-15T15:10:33.747" v="424" actId="20577"/>
        <pc:sldMkLst>
          <pc:docMk/>
          <pc:sldMk cId="0" sldId="262"/>
        </pc:sldMkLst>
        <pc:spChg chg="mod">
          <ac:chgData name="Miguel Lopez M" userId="c87fad10-2e85-47e3-aa4e-2d55a76fc039" providerId="ADAL" clId="{D64D789F-C84F-481C-A2F2-F99EED866D31}" dt="2019-09-15T15:10:33.747" v="424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Miguel Lopez M" userId="c87fad10-2e85-47e3-aa4e-2d55a76fc039" providerId="ADAL" clId="{D64D789F-C84F-481C-A2F2-F99EED866D31}" dt="2019-09-15T15:29:18.120" v="618" actId="114"/>
        <pc:sldMkLst>
          <pc:docMk/>
          <pc:sldMk cId="0" sldId="264"/>
        </pc:sldMkLst>
        <pc:spChg chg="mod">
          <ac:chgData name="Miguel Lopez M" userId="c87fad10-2e85-47e3-aa4e-2d55a76fc039" providerId="ADAL" clId="{D64D789F-C84F-481C-A2F2-F99EED866D31}" dt="2019-09-15T15:29:18.120" v="618" actId="114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Miguel Lopez M" userId="c87fad10-2e85-47e3-aa4e-2d55a76fc039" providerId="ADAL" clId="{D64D789F-C84F-481C-A2F2-F99EED866D31}" dt="2019-09-15T04:14:13.986" v="133" actId="16959"/>
        <pc:sldMkLst>
          <pc:docMk/>
          <pc:sldMk cId="2975053543" sldId="265"/>
        </pc:sldMkLst>
        <pc:spChg chg="mod">
          <ac:chgData name="Miguel Lopez M" userId="c87fad10-2e85-47e3-aa4e-2d55a76fc039" providerId="ADAL" clId="{D64D789F-C84F-481C-A2F2-F99EED866D31}" dt="2019-09-15T04:14:13.986" v="133" actId="16959"/>
          <ac:spMkLst>
            <pc:docMk/>
            <pc:sldMk cId="2975053543" sldId="265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D64D789F-C84F-481C-A2F2-F99EED866D31}" dt="2019-09-15T04:30:55.752" v="376" actId="20577"/>
        <pc:sldMkLst>
          <pc:docMk/>
          <pc:sldMk cId="258398616" sldId="267"/>
        </pc:sldMkLst>
        <pc:spChg chg="mod">
          <ac:chgData name="Miguel Lopez M" userId="c87fad10-2e85-47e3-aa4e-2d55a76fc039" providerId="ADAL" clId="{D64D789F-C84F-481C-A2F2-F99EED866D31}" dt="2019-09-15T04:30:55.752" v="376" actId="20577"/>
          <ac:spMkLst>
            <pc:docMk/>
            <pc:sldMk cId="258398616" sldId="267"/>
            <ac:spMk id="9218" creationId="{00000000-0000-0000-0000-000000000000}"/>
          </ac:spMkLst>
        </pc:spChg>
      </pc:sldChg>
      <pc:sldChg chg="modSp">
        <pc:chgData name="Miguel Lopez M" userId="c87fad10-2e85-47e3-aa4e-2d55a76fc039" providerId="ADAL" clId="{D64D789F-C84F-481C-A2F2-F99EED866D31}" dt="2019-09-15T15:00:51.985" v="379" actId="113"/>
        <pc:sldMkLst>
          <pc:docMk/>
          <pc:sldMk cId="2990913718" sldId="269"/>
        </pc:sldMkLst>
        <pc:spChg chg="mod">
          <ac:chgData name="Miguel Lopez M" userId="c87fad10-2e85-47e3-aa4e-2d55a76fc039" providerId="ADAL" clId="{D64D789F-C84F-481C-A2F2-F99EED866D31}" dt="2019-09-15T15:00:51.985" v="379" actId="113"/>
          <ac:spMkLst>
            <pc:docMk/>
            <pc:sldMk cId="2990913718" sldId="269"/>
            <ac:spMk id="9218" creationId="{00000000-0000-0000-0000-000000000000}"/>
          </ac:spMkLst>
        </pc:spChg>
      </pc:sldChg>
      <pc:sldChg chg="modSp">
        <pc:chgData name="Miguel Lopez M" userId="c87fad10-2e85-47e3-aa4e-2d55a76fc039" providerId="ADAL" clId="{D64D789F-C84F-481C-A2F2-F99EED866D31}" dt="2019-09-15T15:22:28.662" v="472" actId="20577"/>
        <pc:sldMkLst>
          <pc:docMk/>
          <pc:sldMk cId="590258948" sldId="270"/>
        </pc:sldMkLst>
        <pc:spChg chg="mod">
          <ac:chgData name="Miguel Lopez M" userId="c87fad10-2e85-47e3-aa4e-2d55a76fc039" providerId="ADAL" clId="{D64D789F-C84F-481C-A2F2-F99EED866D31}" dt="2019-09-15T15:22:28.662" v="472" actId="20577"/>
          <ac:spMkLst>
            <pc:docMk/>
            <pc:sldMk cId="590258948" sldId="270"/>
            <ac:spMk id="9218" creationId="{00000000-0000-0000-0000-000000000000}"/>
          </ac:spMkLst>
        </pc:spChg>
      </pc:sldChg>
      <pc:sldChg chg="modSp">
        <pc:chgData name="Miguel Lopez M" userId="c87fad10-2e85-47e3-aa4e-2d55a76fc039" providerId="ADAL" clId="{D64D789F-C84F-481C-A2F2-F99EED866D31}" dt="2019-09-15T04:07:20.500" v="72" actId="20577"/>
        <pc:sldMkLst>
          <pc:docMk/>
          <pc:sldMk cId="3766489513" sldId="275"/>
        </pc:sldMkLst>
        <pc:spChg chg="mod">
          <ac:chgData name="Miguel Lopez M" userId="c87fad10-2e85-47e3-aa4e-2d55a76fc039" providerId="ADAL" clId="{D64D789F-C84F-481C-A2F2-F99EED866D31}" dt="2019-09-15T04:07:20.500" v="72" actId="20577"/>
          <ac:spMkLst>
            <pc:docMk/>
            <pc:sldMk cId="3766489513" sldId="275"/>
            <ac:spMk id="3" creationId="{00000000-0000-0000-0000-000000000000}"/>
          </ac:spMkLst>
        </pc:spChg>
      </pc:sldChg>
      <pc:sldChg chg="modSp ord">
        <pc:chgData name="Miguel Lopez M" userId="c87fad10-2e85-47e3-aa4e-2d55a76fc039" providerId="ADAL" clId="{D64D789F-C84F-481C-A2F2-F99EED866D31}" dt="2019-09-15T15:20:29.574" v="470" actId="20577"/>
        <pc:sldMkLst>
          <pc:docMk/>
          <pc:sldMk cId="2497927508" sldId="289"/>
        </pc:sldMkLst>
        <pc:spChg chg="mod">
          <ac:chgData name="Miguel Lopez M" userId="c87fad10-2e85-47e3-aa4e-2d55a76fc039" providerId="ADAL" clId="{D64D789F-C84F-481C-A2F2-F99EED866D31}" dt="2019-09-15T15:20:29.574" v="470" actId="20577"/>
          <ac:spMkLst>
            <pc:docMk/>
            <pc:sldMk cId="2497927508" sldId="289"/>
            <ac:spMk id="2" creationId="{00000000-0000-0000-0000-000000000000}"/>
          </ac:spMkLst>
        </pc:spChg>
      </pc:sldChg>
      <pc:sldChg chg="modSp">
        <pc:chgData name="Miguel Lopez M" userId="c87fad10-2e85-47e3-aa4e-2d55a76fc039" providerId="ADAL" clId="{D64D789F-C84F-481C-A2F2-F99EED866D31}" dt="2019-09-15T15:28:01.014" v="616" actId="20577"/>
        <pc:sldMkLst>
          <pc:docMk/>
          <pc:sldMk cId="1482313094" sldId="292"/>
        </pc:sldMkLst>
        <pc:spChg chg="mod">
          <ac:chgData name="Miguel Lopez M" userId="c87fad10-2e85-47e3-aa4e-2d55a76fc039" providerId="ADAL" clId="{D64D789F-C84F-481C-A2F2-F99EED866D31}" dt="2019-09-15T15:28:01.014" v="616" actId="20577"/>
          <ac:spMkLst>
            <pc:docMk/>
            <pc:sldMk cId="1482313094" sldId="292"/>
            <ac:spMk id="2" creationId="{00000000-0000-0000-0000-000000000000}"/>
          </ac:spMkLst>
        </pc:spChg>
      </pc:sldChg>
      <pc:sldChg chg="modSp">
        <pc:chgData name="Miguel Lopez M" userId="c87fad10-2e85-47e3-aa4e-2d55a76fc039" providerId="ADAL" clId="{D64D789F-C84F-481C-A2F2-F99EED866D31}" dt="2019-09-15T15:11:10.225" v="425" actId="20577"/>
        <pc:sldMkLst>
          <pc:docMk/>
          <pc:sldMk cId="3711184900" sldId="301"/>
        </pc:sldMkLst>
        <pc:spChg chg="mod">
          <ac:chgData name="Miguel Lopez M" userId="c87fad10-2e85-47e3-aa4e-2d55a76fc039" providerId="ADAL" clId="{D64D789F-C84F-481C-A2F2-F99EED866D31}" dt="2019-09-15T15:11:10.225" v="425" actId="20577"/>
          <ac:spMkLst>
            <pc:docMk/>
            <pc:sldMk cId="3711184900" sldId="301"/>
            <ac:spMk id="2" creationId="{00000000-0000-0000-0000-000000000000}"/>
          </ac:spMkLst>
        </pc:spChg>
      </pc:sldChg>
      <pc:sldMasterChg chg="modSp">
        <pc:chgData name="Miguel Lopez M" userId="c87fad10-2e85-47e3-aa4e-2d55a76fc039" providerId="ADAL" clId="{D64D789F-C84F-481C-A2F2-F99EED866D31}" dt="2019-09-15T03:54:37.772" v="13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D64D789F-C84F-481C-A2F2-F99EED866D31}" dt="2019-09-15T03:54:37.772" v="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2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65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12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960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79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03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2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50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39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92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802.++-</a:t>
            </a:r>
            <a:r>
              <a:rPr lang="en-US" dirty="0" err="1"/>
              <a:t>yy</a:t>
            </a:r>
            <a:r>
              <a:rPr lang="en-US" dirty="0"/>
              <a:t>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7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802.11-19/1555r0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Remarks on P matrices for EHT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391724"/>
              </p:ext>
            </p:extLst>
          </p:nvPr>
        </p:nvGraphicFramePr>
        <p:xfrm>
          <a:off x="998538" y="2417763"/>
          <a:ext cx="1019492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439485" imgH="2549931" progId="Word.Document.8">
                  <p:embed/>
                </p:oleObj>
              </mc:Choice>
              <mc:Fallback>
                <p:oleObj name="Document" r:id="rId4" imgW="10439485" imgH="254993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17763"/>
                        <a:ext cx="10194925" cy="2479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914401" y="404664"/>
                <a:ext cx="10361084" cy="106521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sv-SE" b="1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Matrices of order 14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14401" y="404664"/>
                <a:ext cx="10361084" cy="106521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47482" y="1196777"/>
                <a:ext cx="10542301" cy="4903288"/>
              </a:xfrm>
            </p:spPr>
            <p:txBody>
              <a:bodyPr numCol="1"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Consider the matrix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 marL="0" indent="0"/>
                <a:endParaRPr lang="en-GB" i="1" dirty="0">
                  <a:latin typeface="Cambria Math" panose="02040503050406030204" pitchFamily="18" charset="0"/>
                </a:endParaRPr>
              </a:p>
              <a:p>
                <a:pPr marL="0" indent="0"/>
                <a:endParaRPr lang="en-GB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</m:sSub>
                  </m:oMath>
                </a14:m>
                <a:r>
                  <a:rPr lang="en-GB" dirty="0"/>
                  <a:t> is an orthogonal matrix with 14 purely imaginary elements along the diagonal, while the remaining 182 elements are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’s</a:t>
                </a:r>
              </a:p>
              <a:p>
                <a:pPr marL="0" indent="0"/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7482" y="1196777"/>
                <a:ext cx="10542301" cy="4903288"/>
              </a:xfrm>
              <a:blipFill>
                <a:blip r:embed="rId4"/>
                <a:stretch>
                  <a:fillRect l="-752" t="-994" b="-74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8695FF-16DE-49CE-8198-FF4AF4B89FF4}"/>
              </a:ext>
            </a:extLst>
          </p:cNvPr>
          <p:cNvSpPr txBox="1"/>
          <p:nvPr/>
        </p:nvSpPr>
        <p:spPr>
          <a:xfrm>
            <a:off x="3848756" y="1844824"/>
            <a:ext cx="469551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-j  1  1  1  1  1 -1  1 -1  1  1 -1  1 -1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1 -j -1  1 -1 -1 -1  1 -1  1 -1  1  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1 -1 -j -1  1 -1  1  1 -1  1  1  1 -1 -1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1 -1 -j -1  1  1 -1 -1  1  1 -1 -1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 1 -1 -j -1 -1 -1  1  1  1 -1  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1 -1 -1  1 -1 -j  1  1  1 -1  1 -1  1 -1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-1 -1  1  1 -1  1 -j  1  1  1  1  1 -1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 1 -1 -1  1  1 -j  1  1 -1  1  1 -1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-1 -1 -1 -1  1  1  1  1 -j  1 -1 -1  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 1  1  1 -1  1  1  1 -j -1 -1 -1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 1  1  1  1  1 -1 -1 -1 -j  1  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 1  1 -1 -1 -1  1  1 -1 -1  1 -j  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1 -1 -1  1  1 -1  1  1 -1  1  1 -j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 1 -1  1  1 -1  1 -1  1  1  1  1  1 -j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7AC0B60-5139-47C9-A52A-8D19AB9411C1}"/>
                  </a:ext>
                </a:extLst>
              </p:cNvPr>
              <p:cNvSpPr/>
              <p:nvPr/>
            </p:nvSpPr>
            <p:spPr>
              <a:xfrm>
                <a:off x="3040606" y="3148891"/>
                <a:ext cx="9203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sv-SE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7AC0B60-5139-47C9-A52A-8D19AB9411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606" y="3148891"/>
                <a:ext cx="920380" cy="461665"/>
              </a:xfrm>
              <a:prstGeom prst="rect">
                <a:avLst/>
              </a:prstGeom>
              <a:blipFill>
                <a:blip r:embed="rId5"/>
                <a:stretch>
                  <a:fillRect l="-1987" t="-10667" r="-8609" b="-3066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Left Bracket 24">
            <a:extLst>
              <a:ext uri="{FF2B5EF4-FFF2-40B4-BE49-F238E27FC236}">
                <a16:creationId xmlns:a16="http://schemas.microsoft.com/office/drawing/2014/main" id="{D6BECF75-D7C9-4E43-B9A6-C09BC31E802C}"/>
              </a:ext>
            </a:extLst>
          </p:cNvPr>
          <p:cNvSpPr/>
          <p:nvPr/>
        </p:nvSpPr>
        <p:spPr bwMode="auto">
          <a:xfrm>
            <a:off x="3987275" y="1889334"/>
            <a:ext cx="45719" cy="3024336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ight Bracket 25">
            <a:extLst>
              <a:ext uri="{FF2B5EF4-FFF2-40B4-BE49-F238E27FC236}">
                <a16:creationId xmlns:a16="http://schemas.microsoft.com/office/drawing/2014/main" id="{9A6670A6-5A77-44E9-A379-C279C19874F7}"/>
              </a:ext>
            </a:extLst>
          </p:cNvPr>
          <p:cNvSpPr/>
          <p:nvPr/>
        </p:nvSpPr>
        <p:spPr bwMode="auto">
          <a:xfrm>
            <a:off x="8425482" y="1873856"/>
            <a:ext cx="45719" cy="3039814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4965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914401" y="404664"/>
                <a:ext cx="10361084" cy="106521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sv-SE" b="1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Matrices of order 10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14401" y="404664"/>
                <a:ext cx="10361084" cy="106521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47483" y="1196777"/>
                <a:ext cx="10793133" cy="4903288"/>
              </a:xfrm>
            </p:spPr>
            <p:txBody>
              <a:bodyPr numCol="1"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Consider the matrix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 marL="0" indent="0"/>
                <a:endParaRPr lang="en-GB" i="1" dirty="0">
                  <a:latin typeface="Cambria Math" panose="02040503050406030204" pitchFamily="18" charset="0"/>
                </a:endParaRPr>
              </a:p>
              <a:p>
                <a:pPr marL="0" indent="0"/>
                <a:endParaRPr lang="en-GB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0" indent="0"/>
                <a:endParaRPr lang="en-GB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GB" dirty="0"/>
                  <a:t> is an orthogonal matrix with 10 imaginary elements along the diagonal, while the remaining 90 elements are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’s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7483" y="1196777"/>
                <a:ext cx="10793133" cy="4903288"/>
              </a:xfrm>
              <a:blipFill>
                <a:blip r:embed="rId4"/>
                <a:stretch>
                  <a:fillRect l="-734" t="-994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8695FF-16DE-49CE-8198-FF4AF4B89FF4}"/>
              </a:ext>
            </a:extLst>
          </p:cNvPr>
          <p:cNvSpPr txBox="1"/>
          <p:nvPr/>
        </p:nvSpPr>
        <p:spPr>
          <a:xfrm>
            <a:off x="4417490" y="1902311"/>
            <a:ext cx="340670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-j  1 -1  1  1  1 -1 -1  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1 -j -1  1  1  1  1  1 -1 -1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-1 -1 -j  1  1 -1  1  1  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 1 -j  1 -1 -1  1  1 -1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 1  1 -j -1  1 -1 -1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1 -1 -1 -1 -j  1  1  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 1  1 -1  1  1 -j  1 -1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 1  1  1 -1  1  1 -j  1 -1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 1  1 -1  1 -1  1 -j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 1 -1  1  1  1 -1  1 -j</a:t>
            </a:r>
            <a:endParaRPr lang="sv-SE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7AC0B60-5139-47C9-A52A-8D19AB9411C1}"/>
                  </a:ext>
                </a:extLst>
              </p:cNvPr>
              <p:cNvSpPr/>
              <p:nvPr/>
            </p:nvSpPr>
            <p:spPr>
              <a:xfrm>
                <a:off x="3609340" y="2781300"/>
                <a:ext cx="9203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v-SE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7AC0B60-5139-47C9-A52A-8D19AB9411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340" y="2781300"/>
                <a:ext cx="920380" cy="461665"/>
              </a:xfrm>
              <a:prstGeom prst="rect">
                <a:avLst/>
              </a:prstGeom>
              <a:blipFill>
                <a:blip r:embed="rId5"/>
                <a:stretch>
                  <a:fillRect l="-1325" t="-10526" r="-9272" b="-2894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Left Bracket 24">
            <a:extLst>
              <a:ext uri="{FF2B5EF4-FFF2-40B4-BE49-F238E27FC236}">
                <a16:creationId xmlns:a16="http://schemas.microsoft.com/office/drawing/2014/main" id="{D6BECF75-D7C9-4E43-B9A6-C09BC31E802C}"/>
              </a:ext>
            </a:extLst>
          </p:cNvPr>
          <p:cNvSpPr/>
          <p:nvPr/>
        </p:nvSpPr>
        <p:spPr bwMode="auto">
          <a:xfrm>
            <a:off x="4601728" y="1946821"/>
            <a:ext cx="45719" cy="2202259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ight Bracket 25">
            <a:extLst>
              <a:ext uri="{FF2B5EF4-FFF2-40B4-BE49-F238E27FC236}">
                <a16:creationId xmlns:a16="http://schemas.microsoft.com/office/drawing/2014/main" id="{9A6670A6-5A77-44E9-A379-C279C19874F7}"/>
              </a:ext>
            </a:extLst>
          </p:cNvPr>
          <p:cNvSpPr/>
          <p:nvPr/>
        </p:nvSpPr>
        <p:spPr bwMode="auto">
          <a:xfrm>
            <a:off x="7724361" y="1931343"/>
            <a:ext cx="45719" cy="2202259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4677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It has been pointed out that it is desirable to have </a:t>
                </a:r>
                <a:r>
                  <a:rPr lang="en-GB" i="1" dirty="0"/>
                  <a:t>P</a:t>
                </a:r>
                <a:r>
                  <a:rPr lang="en-GB" dirty="0"/>
                  <a:t> matrices that support efficient implementations of fast channel estimation algorithms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GB" dirty="0"/>
                  <a:t>P matrices should support efficient matrix by vector and matrix-row by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vector computations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GB" dirty="0">
                    <a:solidFill>
                      <a:srgbClr val="00B050"/>
                    </a:solidFill>
                  </a:rPr>
                  <a:t>There is no penalty associated with choosing the </a:t>
                </a:r>
                <a:r>
                  <a:rPr lang="en-GB" i="1" dirty="0">
                    <a:solidFill>
                      <a:srgbClr val="00B050"/>
                    </a:solidFill>
                  </a:rPr>
                  <a:t>P</a:t>
                </a:r>
                <a:r>
                  <a:rPr lang="en-GB" dirty="0">
                    <a:solidFill>
                      <a:srgbClr val="00B050"/>
                    </a:solidFill>
                  </a:rPr>
                  <a:t> matrices that support fast multiplication algorithms.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Examples of orthogonal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lang="en-GB" dirty="0"/>
                  <a:t>- matrices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,±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dirty="0"/>
                  <a:t>-matrices of orders 10, 12, 14 and 16 have been given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85" r="-158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00808"/>
            <a:ext cx="10361084" cy="4113213"/>
          </a:xfrm>
        </p:spPr>
        <p:txBody>
          <a:bodyPr/>
          <a:lstStyle/>
          <a:p>
            <a:r>
              <a:rPr lang="en-GB" dirty="0"/>
              <a:t>Regarding the standardization of P matrices in EHT, which option do you prefer? </a:t>
            </a:r>
          </a:p>
          <a:p>
            <a:endParaRPr lang="en-GB" dirty="0"/>
          </a:p>
          <a:p>
            <a:r>
              <a:rPr lang="en-GB" dirty="0" err="1"/>
              <a:t>Opt</a:t>
            </a:r>
            <a:r>
              <a:rPr lang="en-GB" dirty="0"/>
              <a:t> 1) Standardize P matrices of orders 9, 10, 11, 12, 13, 14, 15 and 16</a:t>
            </a:r>
          </a:p>
          <a:p>
            <a:r>
              <a:rPr lang="en-GB" dirty="0" err="1"/>
              <a:t>Opt</a:t>
            </a:r>
            <a:r>
              <a:rPr lang="en-GB" dirty="0"/>
              <a:t> 2) Standardize only P matrices of orders 10, 12, 14, and 16</a:t>
            </a:r>
          </a:p>
          <a:p>
            <a:r>
              <a:rPr lang="en-GB" dirty="0" err="1"/>
              <a:t>Opt</a:t>
            </a:r>
            <a:r>
              <a:rPr lang="en-GB" dirty="0"/>
              <a:t> 3) Standardize only P matrices of orders 12 and 16</a:t>
            </a:r>
          </a:p>
          <a:p>
            <a:r>
              <a:rPr lang="en-GB" dirty="0" err="1"/>
              <a:t>Opt</a:t>
            </a:r>
            <a:r>
              <a:rPr lang="en-GB" dirty="0"/>
              <a:t> 4) Standardize only one P matrix of order 16</a:t>
            </a:r>
          </a:p>
          <a:p>
            <a:r>
              <a:rPr lang="en-GB" dirty="0" err="1"/>
              <a:t>Opt</a:t>
            </a:r>
            <a:r>
              <a:rPr lang="en-GB" dirty="0"/>
              <a:t> 5) None of the above</a:t>
            </a:r>
          </a:p>
          <a:p>
            <a:endParaRPr lang="en-GB" dirty="0"/>
          </a:p>
          <a:p>
            <a:r>
              <a:rPr lang="en-GB" dirty="0"/>
              <a:t>Opt1/opt2/opt3/opt4/opt5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1849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#2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/>
                  <a:t>Do you agree that the EHT </a:t>
                </a:r>
                <a:r>
                  <a:rPr lang="en-GB" i="1" dirty="0"/>
                  <a:t>P</a:t>
                </a:r>
                <a:r>
                  <a:rPr lang="en-GB" dirty="0"/>
                  <a:t> matrices of order larger than 8 should support the implementation of efficient algorithms for the multiplication of a </a:t>
                </a:r>
                <a:r>
                  <a:rPr lang="en-GB" i="1" dirty="0"/>
                  <a:t>P</a:t>
                </a:r>
                <a:r>
                  <a:rPr lang="en-GB" dirty="0"/>
                  <a:t> matrix by a vector, as well as efficient algorithms for the multiplication of a </a:t>
                </a:r>
                <a:r>
                  <a:rPr lang="en-GB" i="1" dirty="0"/>
                  <a:t>P</a:t>
                </a:r>
                <a:r>
                  <a:rPr lang="en-GB" dirty="0"/>
                  <a:t> matrix row by a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vector?</a:t>
                </a:r>
              </a:p>
              <a:p>
                <a:endParaRPr lang="en-GB" dirty="0"/>
              </a:p>
              <a:p>
                <a:r>
                  <a:rPr lang="en-GB" dirty="0"/>
                  <a:t>Y/N/A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82" t="-1185" r="-111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313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R. </a:t>
            </a:r>
            <a:r>
              <a:rPr lang="en-GB"/>
              <a:t>Jian Yu, “11be Peak </a:t>
            </a:r>
            <a:r>
              <a:rPr lang="en-GB" dirty="0"/>
              <a:t>Data Rate Analysis”, IEEE 802.11-19-0754-00-00be, May 2019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927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discusses requirements for the P matrices, gives an overview possible matrix designs and presents examples of P matrices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v-SE" b="1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matrices (recap)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896430" y="1548035"/>
                <a:ext cx="10672178" cy="4113213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The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GB" dirty="0"/>
                  <a:t> matrices enable MIMO channel estimation at the receiver. The channel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GB" dirty="0"/>
                  <a:t> corresponding to subcarrier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 may be estimated as follows: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</m:acc>
                        </m:e>
                        <m:sub>
                          <m:r>
                            <a:rPr lang="sv-SE" i="1">
                              <a:latin typeface="Cambria Math" panose="02040503050406030204" pitchFamily="18" charset="0"/>
                            </a:rPr>
                            <m:t>𝑲</m:t>
                          </m:r>
                        </m:sub>
                      </m:sSub>
                      <m:r>
                        <a:rPr lang="sv-SE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v-SE" i="1">
                              <a:latin typeface="Cambria Math" panose="02040503050406030204" pitchFamily="18" charset="0"/>
                            </a:rPr>
                            <m:t>𝑹</m:t>
                          </m:r>
                          <m:r>
                            <a:rPr lang="sv-S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sv-S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v-S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p>
                              <m:r>
                                <a:rPr lang="sv-S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𝑯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sv-SE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i="1">
                                      <a:latin typeface="Cambria Math" panose="02040503050406030204" pitchFamily="18" charset="0"/>
                                    </a:rPr>
                                    <m:t>𝑳𝑻𝑭</m:t>
                                  </m:r>
                                </m:e>
                                <m:sub>
                                  <m:r>
                                    <a:rPr lang="sv-SE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sv-S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𝑳𝑻𝑭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/>
              </a:p>
              <a:p>
                <a:pPr marL="400050" lvl="1" indent="0"/>
                <a:r>
                  <a:rPr lang="sv-SE" dirty="0"/>
                  <a:t>Where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sv-SE" dirty="0"/>
                  <a:t> is the  P matrix,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=[</m:t>
                        </m:r>
                        <m:acc>
                          <m:accPr>
                            <m:chr m:val="⃗"/>
                            <m:ctrlPr>
                              <a:rPr lang="sv-S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</m:acc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sv-S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</m:acc>
                      </m:e>
                      <m:sub>
                        <m:sSub>
                          <m:sSubPr>
                            <m:ctrlPr>
                              <a:rPr lang="sv-S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𝑳𝑻𝑭</m:t>
                            </m:r>
                          </m:sub>
                        </m:sSub>
                      </m:sub>
                    </m:sSub>
                    <m:r>
                      <a:rPr lang="sv-SE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dirty="0"/>
                  <a:t> is a matrix of dimension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𝑹𝑿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𝑳𝑻𝑭</m:t>
                        </m:r>
                      </m:sub>
                    </m:sSub>
                  </m:oMath>
                </a14:m>
                <a:r>
                  <a:rPr lang="en-GB" dirty="0"/>
                  <a:t> that collects the received signal vectors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sv-S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</m:acc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corresponding to the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-</a:t>
                </a:r>
                <a:r>
                  <a:rPr lang="en-GB" dirty="0" err="1"/>
                  <a:t>th</a:t>
                </a:r>
                <a:r>
                  <a:rPr lang="en-GB" dirty="0"/>
                  <a:t> subcarrier and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-</a:t>
                </a:r>
                <a:r>
                  <a:rPr lang="en-GB" dirty="0" err="1"/>
                  <a:t>th</a:t>
                </a:r>
                <a:r>
                  <a:rPr lang="en-GB" dirty="0"/>
                  <a:t> LTF symbol</a:t>
                </a:r>
              </a:p>
              <a:p>
                <a:pPr marL="400050" lvl="1" indent="0"/>
                <a:endParaRPr lang="sv-SE" b="1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Computations of the form </a:t>
                </a:r>
                <a:br>
                  <a:rPr lang="en-GB" dirty="0"/>
                </a:br>
                <a:r>
                  <a:rPr lang="en-GB" dirty="0"/>
                  <a:t>				</a:t>
                </a:r>
                <a14:m>
                  <m:oMath xmlns:m="http://schemas.openxmlformats.org/officeDocument/2006/math"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𝒓𝒐𝒘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𝒗𝒆𝒄𝒕𝒐𝒓</m:t>
                    </m:r>
                    <m:r>
                      <a:rPr lang="sv-S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sv-S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</m:t>
                        </m:r>
                      </m:sup>
                    </m:sSup>
                  </m:oMath>
                </a14:m>
                <a:r>
                  <a:rPr lang="en-GB" dirty="0"/>
                  <a:t>, or equivalently </a:t>
                </a:r>
                <a14:m>
                  <m:oMath xmlns:m="http://schemas.openxmlformats.org/officeDocument/2006/math"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sv-S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v-S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𝒄𝒐𝒍𝒖𝒎𝒏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𝒗𝒆𝒄𝒕𝒐𝒓</m:t>
                    </m:r>
                  </m:oMath>
                </a14:m>
                <a:endParaRPr lang="en-GB" dirty="0"/>
              </a:p>
              <a:p>
                <a:pPr marL="0" indent="0"/>
                <a:r>
                  <a:rPr lang="en-GB" dirty="0"/>
                  <a:t>are required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802.11 has standardized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GB" dirty="0"/>
                  <a:t> of order 2, 4, 6, 8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6430" y="1548035"/>
                <a:ext cx="10672178" cy="4113213"/>
              </a:xfrm>
              <a:blipFill>
                <a:blip r:embed="rId4"/>
                <a:stretch>
                  <a:fillRect l="-857" t="-1185" r="-1371" b="-23407"/>
                </a:stretch>
              </a:blipFill>
              <a:ln/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913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GB" dirty="0"/>
                  <a:t> matrices in EHT (1)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EHT will support up to 16 SS </a:t>
                </a:r>
                <a:r>
                  <a:rPr lang="en-GB" dirty="0">
                    <a:sym typeface="Wingdings" panose="05000000000000000000" pitchFamily="2" charset="2"/>
                  </a:rPr>
                  <a:t> new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GB" dirty="0"/>
                  <a:t> matrices are needed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GB" dirty="0">
                    <a:solidFill>
                      <a:schemeClr val="tx1"/>
                    </a:solidFill>
                  </a:rPr>
                  <a:t>In order to limit the preamble bloating due to unnecessary overhead, </a:t>
                </a:r>
                <a:r>
                  <a:rPr lang="en-GB" dirty="0">
                    <a:solidFill>
                      <a:srgbClr val="00B050"/>
                    </a:solidFill>
                  </a:rPr>
                  <a:t>it is suggested to at least standardize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solidFill>
                      <a:srgbClr val="00B050"/>
                    </a:solidFill>
                  </a:rPr>
                  <a:t> matrices of dimensions 10, 12, 14 and 16</a:t>
                </a:r>
                <a:r>
                  <a:rPr lang="en-GB" dirty="0">
                    <a:solidFill>
                      <a:schemeClr val="tx1"/>
                    </a:solidFill>
                  </a:rPr>
                  <a:t>.</a:t>
                </a:r>
              </a:p>
              <a:p>
                <a:pPr lvl="1">
                  <a:buFont typeface="Times New Roman" pitchFamily="16" charset="0"/>
                  <a:buChar char="•"/>
                </a:pPr>
                <a:endParaRPr lang="en-GB" dirty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The HE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GB" dirty="0"/>
                  <a:t> matrices are orthogonal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GB" dirty="0"/>
                  <a:t>Orthogonality is necessary to support high order MIMO </a:t>
                </a:r>
                <a:r>
                  <a:rPr lang="en-GB" dirty="0">
                    <a:sym typeface="Wingdings" panose="05000000000000000000" pitchFamily="2" charset="2"/>
                  </a:rPr>
                  <a:t> </a:t>
                </a:r>
                <a:r>
                  <a:rPr lang="en-GB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EHT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GB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 matrices should be orthogonal</a:t>
                </a:r>
              </a:p>
              <a:p>
                <a:pPr lvl="1">
                  <a:buFont typeface="Times New Roman" pitchFamily="16" charset="0"/>
                  <a:buChar char="•"/>
                </a:pPr>
                <a:endParaRPr lang="en-GB" dirty="0"/>
              </a:p>
              <a:p>
                <a:pPr>
                  <a:buFont typeface="Times New Roman" pitchFamily="16" charset="0"/>
                  <a:buChar char="•"/>
                </a:pPr>
                <a:endParaRPr lang="en-GB" dirty="0">
                  <a:sym typeface="Wingdings" panose="05000000000000000000" pitchFamily="2" charset="2"/>
                </a:endParaRPr>
              </a:p>
              <a:p>
                <a:pPr>
                  <a:buFont typeface="Times New Roman" pitchFamily="16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765" t="-1185"/>
                </a:stretch>
              </a:blipFill>
              <a:ln/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v-SE" b="1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matrices in EHT (2)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1" y="1628800"/>
                <a:ext cx="10870231" cy="4113213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EHT will likely support channel BW of 320 MHz, 16 SS and multi-link. 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GB" dirty="0"/>
                  <a:t>With multi-link aggregation, bandwidths exceeding 1 GHz are being proposed [1] </a:t>
                </a:r>
                <a:r>
                  <a:rPr lang="sv-SE" dirty="0">
                    <a:sym typeface="Wingdings" panose="05000000000000000000" pitchFamily="2" charset="2"/>
                  </a:rPr>
                  <a:t> up to </a:t>
                </a:r>
                <a14:m>
                  <m:oMath xmlns:m="http://schemas.openxmlformats.org/officeDocument/2006/math">
                    <m:r>
                      <a:rPr lang="sv-SE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16</m:t>
                    </m:r>
                    <m:r>
                      <a:rPr lang="sv-S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×</m:t>
                    </m:r>
                    <m:f>
                      <m:fPr>
                        <m:ctrlP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sv-S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1 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𝐺𝐻𝑧</m:t>
                        </m:r>
                      </m:num>
                      <m:den>
                        <m:r>
                          <a:rPr lang="sv-S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78125 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𝐻𝑧</m:t>
                        </m:r>
                      </m:den>
                    </m:f>
                    <m:r>
                      <a:rPr lang="sv-SE" b="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≈</m:t>
                    </m:r>
                    <m:r>
                      <a:rPr lang="sv-S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sSup>
                      <m:sSupPr>
                        <m:ctrlP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×10</m:t>
                        </m:r>
                      </m:e>
                      <m:sup>
                        <m:r>
                          <a:rPr lang="sv-S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5</m:t>
                        </m:r>
                      </m:sup>
                    </m:sSup>
                  </m:oMath>
                </a14:m>
                <a:r>
                  <a:rPr lang="sv-SE" dirty="0"/>
                  <a:t> matrix-vector multiplications may be needed  for channel estimation. (The same number of multiplications </a:t>
                </a:r>
                <a:r>
                  <a:rPr lang="sv-SE"/>
                  <a:t>are required </a:t>
                </a:r>
                <a:r>
                  <a:rPr lang="sv-SE" dirty="0"/>
                  <a:t>for each midamble.)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In VHT/HE, a </a:t>
                </a:r>
                <a:r>
                  <a:rPr lang="en-GB" dirty="0">
                    <a:sym typeface="Wingdings" panose="05000000000000000000" pitchFamily="2" charset="2"/>
                  </a:rPr>
                  <a:t>receiving  STA can identify interfering spatial streams intended for other STAs and employ Interference Cancellation (IC)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GB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EHT should support IC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GB" dirty="0">
                    <a:sym typeface="Wingdings" panose="05000000000000000000" pitchFamily="2" charset="2"/>
                  </a:rPr>
                  <a:t>With IC, STAs need to estimate MIMO channel for all SS  </a:t>
                </a:r>
                <a14:m>
                  <m:oMath xmlns:m="http://schemas.openxmlformats.org/officeDocument/2006/math">
                    <m:r>
                      <a:rPr lang="sv-SE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v-SE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matrix-vector multiplication algorithms are required even for STAs that have few antennas (e.g. 2 or 4 antennas)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GB" dirty="0"/>
                  <a:t>Example: 16x16 MU-MIMO, one SS per STA, each STA with 2 RX </a:t>
                </a:r>
                <a:r>
                  <a:rPr lang="en-GB" dirty="0">
                    <a:sym typeface="Wingdings" panose="05000000000000000000" pitchFamily="2" charset="2"/>
                  </a:rPr>
                  <a:t> each STA needs to perform two </a:t>
                </a:r>
                <a:r>
                  <a:rPr lang="en-GB" dirty="0"/>
                  <a:t>matrix-vector multiplications</a:t>
                </a:r>
                <a:endParaRPr lang="sv-SE" b="1" dirty="0"/>
              </a:p>
              <a:p>
                <a:pPr>
                  <a:buFont typeface="Times New Roman" pitchFamily="16" charset="0"/>
                  <a:buChar char="•"/>
                </a:pPr>
                <a:r>
                  <a:rPr lang="sv-SE" dirty="0">
                    <a:solidFill>
                      <a:srgbClr val="00B050"/>
                    </a:solidFill>
                  </a:rPr>
                  <a:t>It is suggested to standardize </a:t>
                </a:r>
                <a14:m>
                  <m:oMath xmlns:m="http://schemas.openxmlformats.org/officeDocument/2006/math">
                    <m:r>
                      <a:rPr lang="sv-SE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sv-SE" dirty="0">
                    <a:solidFill>
                      <a:srgbClr val="00B050"/>
                    </a:solidFill>
                  </a:rPr>
                  <a:t> matrices that support the implementation of fast </a:t>
                </a:r>
                <a:r>
                  <a:rPr lang="en-GB" dirty="0">
                    <a:solidFill>
                      <a:srgbClr val="00B050"/>
                    </a:solidFill>
                  </a:rPr>
                  <a:t>matrix-vector multiplication algorithms. </a:t>
                </a:r>
                <a:endParaRPr lang="en-GB" dirty="0"/>
              </a:p>
              <a:p>
                <a:pPr marL="457200" lvl="1" indent="0"/>
                <a:endParaRPr lang="sv-SE" b="1" dirty="0"/>
              </a:p>
              <a:p>
                <a:pPr>
                  <a:buFont typeface="Times New Roman" pitchFamily="16" charset="0"/>
                  <a:buChar char="•"/>
                </a:pPr>
                <a:endParaRPr lang="sv-SE" b="1" dirty="0">
                  <a:ea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628800"/>
                <a:ext cx="10870231" cy="4113213"/>
              </a:xfrm>
              <a:blipFill>
                <a:blip r:embed="rId4"/>
                <a:stretch>
                  <a:fillRect l="-729" t="-1185" r="-953" b="-20889"/>
                </a:stretch>
              </a:blipFill>
              <a:ln/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986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v-SE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matrices in EHT (3)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A STA may not need to compute the product of the full </a:t>
                </a:r>
                <a14:m>
                  <m:oMath xmlns:m="http://schemas.openxmlformats.org/officeDocument/2006/math"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GB" dirty="0"/>
                  <a:t> matrix with vectors of received samples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GB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𝑆𝑆</m:t>
                        </m:r>
                      </m:sub>
                    </m:sSub>
                    <m:r>
                      <a:rPr lang="sv-SE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sv-SE" b="0" i="1" dirty="0" smtClean="0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</m:sSub>
                  </m:oMath>
                </a14:m>
                <a:r>
                  <a:rPr lang="en-GB" dirty="0"/>
                  <a:t> then the STA may have a simple receiver that does not employ IC </a:t>
                </a:r>
                <a:r>
                  <a:rPr lang="en-GB" dirty="0">
                    <a:sym typeface="Wingdings" panose="05000000000000000000" pitchFamily="2" charset="2"/>
                  </a:rPr>
                  <a:t> no need to identify of interfering streams/IC. 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GB" dirty="0">
                    <a:sym typeface="Wingdings" panose="05000000000000000000" pitchFamily="2" charset="2"/>
                  </a:rPr>
                  <a:t>An important example are STAs with only one RX antenna</a:t>
                </a:r>
                <a:endParaRPr lang="en-GB" dirty="0"/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GB" dirty="0"/>
                  <a:t>Channel estimation requires only to multiply vectors of received samples by some selected rows of the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 matrix (e.g. </a:t>
                </a:r>
                <a14:m>
                  <m:oMath xmlns:m="http://schemas.openxmlformats.org/officeDocument/2006/math">
                    <m:r>
                      <a:rPr lang="sv-SE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𝑣𝑒𝑐𝑡𝑜𝑟</m:t>
                    </m:r>
                    <m:r>
                      <a:rPr lang="sv-S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v-S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𝑣𝑒𝑐𝑡𝑜𝑟</m:t>
                    </m:r>
                  </m:oMath>
                </a14:m>
                <a:r>
                  <a:rPr lang="en-GB" dirty="0"/>
                  <a:t> in the case of 1 RX antenna)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GB" dirty="0">
                    <a:solidFill>
                      <a:srgbClr val="00B050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GB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solidFill>
                      <a:srgbClr val="00B050"/>
                    </a:solidFill>
                  </a:rPr>
                  <a:t> matrix should support efficient implementation of row-of-matrix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GB" dirty="0">
                    <a:solidFill>
                      <a:srgbClr val="00B050"/>
                    </a:solidFill>
                  </a:rPr>
                  <a:t>vector </a:t>
                </a:r>
                <a:r>
                  <a:rPr lang="en-GB" dirty="0"/>
                  <a:t>to better support low end STAs (e.g. single RX antenna STAs)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765" t="-1185"/>
                </a:stretch>
              </a:blipFill>
              <a:ln/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258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48680"/>
            <a:ext cx="10361084" cy="1065213"/>
          </a:xfrm>
        </p:spPr>
        <p:txBody>
          <a:bodyPr/>
          <a:lstStyle/>
          <a:p>
            <a:r>
              <a:rPr lang="en-GB" dirty="0"/>
              <a:t>Overview of Some Orthogonal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628800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DFT matrices exist for all orders.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GB" dirty="0"/>
                  <a:t>Multiplication by DFT matrices of order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dirty="0"/>
                  <a:t>16 can be efficiently implemented and optimized for all types of HW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ea typeface="Cambria Math" panose="02040503050406030204" pitchFamily="18" charset="0"/>
                  </a:rPr>
                  <a:t>Orthogonal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sv-SE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matrices exist for orders 12 and 16, but do not exist for orders 9, 10, 11, 13, 14 and 15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sv-SE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matrices are convenient for digital implementation since matrix multiplication requires only additions, and are particularly well suited for ASIC/FPGA/fixed point DSP implementations.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ea typeface="Cambria Math" panose="02040503050406030204" pitchFamily="18" charset="0"/>
                  </a:rPr>
                  <a:t>Orthogonal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,±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sv-SE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matrices exist for orders 10 and 14 but do not exist for orders 9, 11, 13 and 15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GB" dirty="0"/>
                  <a:t>These matrices are convenient for digital implementation since multiplication by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/>
                  <a:t> requires only sign changes and swapping of real and imaginary parts, and are particularly well suited for ASIC/FPGA/fixed point DSP implementations.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628800"/>
                <a:ext cx="10361084" cy="4113213"/>
              </a:xfrm>
              <a:blipFill>
                <a:blip r:embed="rId3"/>
                <a:stretch>
                  <a:fillRect l="-765" t="-1185" r="-1000" b="-16889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535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sv-SE" b="1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Matrices of order 16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72816"/>
                <a:ext cx="10361084" cy="4449072"/>
              </a:xfrm>
            </p:spPr>
            <p:txBody>
              <a:bodyPr numCol="1"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It is rather straightforward to </a:t>
                </a:r>
                <a:r>
                  <a:rPr lang="en-GB" dirty="0">
                    <a:solidFill>
                      <a:schemeClr val="tx1"/>
                    </a:solidFill>
                  </a:rPr>
                  <a:t>generate orthogonal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matrices of order 16 by taking Kronecker products (denoted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) of orthogonal matrices of smaller orders.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Consider the following examples (recall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</m:oMath>
                </a14:m>
                <a:r>
                  <a:rPr lang="en-GB" dirty="0"/>
                  <a:t> are the 802.11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</a:rPr>
                      <m:t>𝑷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matrices of orders 2, 4 and 8 respectively)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sv-SE" i="1" dirty="0">
                    <a:latin typeface="Cambria Math" panose="02040503050406030204" pitchFamily="18" charset="0"/>
                  </a:rPr>
                  <a:t> </a:t>
                </a:r>
                <a:r>
                  <a:rPr lang="en-GB" dirty="0"/>
                  <a:t>(</a:t>
                </a:r>
                <a:r>
                  <a:rPr lang="sv-SE" dirty="0"/>
                  <a:t>textbook example of Hadamard matrix</a:t>
                </a:r>
                <a:r>
                  <a:rPr lang="en-GB" dirty="0"/>
                  <a:t>) </a:t>
                </a:r>
                <a:endParaRPr lang="sv-SE" i="1" dirty="0">
                  <a:latin typeface="Cambria Math" panose="02040503050406030204" pitchFamily="18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endParaRPr lang="en-GB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Minor modifications, such as negation of columns, preserve orthogonality and may be desirable in some cases (e.g. for the textbook Hadamard)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All of the above examples are highly structured and support fast multiplication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72816"/>
                <a:ext cx="10361084" cy="4449072"/>
              </a:xfrm>
              <a:blipFill>
                <a:blip r:embed="rId4"/>
                <a:stretch>
                  <a:fillRect l="-765" t="-1096" r="-1235" b="-917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246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914401" y="404664"/>
                <a:ext cx="10361084" cy="106521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sv-SE" b="1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Matrices of order 12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14401" y="404664"/>
                <a:ext cx="10361084" cy="106521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72751" y="1196751"/>
                <a:ext cx="10361084" cy="5327873"/>
              </a:xfrm>
            </p:spPr>
            <p:txBody>
              <a:bodyPr numCol="1"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Consider the matrix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marL="0" indent="0"/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All orthogonal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sv-SE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matrices of order 12 can be derived from this matrix by swapping rows or columns, and negating rows or columns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751" y="1196751"/>
                <a:ext cx="10361084" cy="5327873"/>
              </a:xfrm>
              <a:blipFill>
                <a:blip r:embed="rId4"/>
                <a:stretch>
                  <a:fillRect l="-765" t="-915" r="-824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2019</a:t>
            </a:r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FB1EA-0962-4545-9314-61EAD5011BA9}"/>
              </a:ext>
            </a:extLst>
          </p:cNvPr>
          <p:cNvSpPr txBox="1"/>
          <p:nvPr/>
        </p:nvSpPr>
        <p:spPr>
          <a:xfrm>
            <a:off x="3701075" y="1772816"/>
            <a:ext cx="4051109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1 -1 -1  1 -1  1 -1 -1  1  1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1  1 -1 -1  1  1 -1  1 -1  1  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1  1  1  1  1 -1 -1 -1 -1 -1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-1  1  1 -1 -1  1 -1  1  1 -1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1  1  1 -1 -1  1  1 -1 -1  1 -1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1 -1  1 -1  1 -1  1  1  1  1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1  1 -1  1  1  1  1  1  1 -1 -1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1  1  1  1 -1 -1 -1  1  1  1 -1 -1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1 -1  1  1 -1  1  1  1 -1 -1  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-1  1  1  1  1  1  1 -1  1  1  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-1 -1  1  1  1  1 -1  1 -1  1 -1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-1  1 -1  1 -1 -1  1  1 -1  1  1  1</a:t>
            </a:r>
          </a:p>
          <a:p>
            <a:endParaRPr lang="sv-SE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2EBC6C-85F1-4375-98AF-3C0E151C5181}"/>
              </a:ext>
            </a:extLst>
          </p:cNvPr>
          <p:cNvSpPr txBox="1"/>
          <p:nvPr/>
        </p:nvSpPr>
        <p:spPr>
          <a:xfrm>
            <a:off x="479376" y="573325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E3CFD0C-01CB-4698-B751-8A17FAC7F0F8}"/>
                  </a:ext>
                </a:extLst>
              </p:cNvPr>
              <p:cNvSpPr txBox="1"/>
              <p:nvPr/>
            </p:nvSpPr>
            <p:spPr>
              <a:xfrm>
                <a:off x="2871364" y="2883916"/>
                <a:ext cx="920380" cy="507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</m:sSub>
                  </m:oMath>
                </a14:m>
                <a:r>
                  <a:rPr lang="sv-SE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E3CFD0C-01CB-4698-B751-8A17FAC7F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364" y="2883916"/>
                <a:ext cx="920380" cy="507832"/>
              </a:xfrm>
              <a:prstGeom prst="rect">
                <a:avLst/>
              </a:prstGeom>
              <a:blipFill>
                <a:blip r:embed="rId5"/>
                <a:stretch>
                  <a:fillRect l="-1325" t="-9639" r="-9272" b="-1807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Left Bracket 14">
            <a:extLst>
              <a:ext uri="{FF2B5EF4-FFF2-40B4-BE49-F238E27FC236}">
                <a16:creationId xmlns:a16="http://schemas.microsoft.com/office/drawing/2014/main" id="{26B69E55-84C7-46E5-98A1-92C9A54ADB72}"/>
              </a:ext>
            </a:extLst>
          </p:cNvPr>
          <p:cNvSpPr/>
          <p:nvPr/>
        </p:nvSpPr>
        <p:spPr bwMode="auto">
          <a:xfrm>
            <a:off x="3835643" y="1772816"/>
            <a:ext cx="45719" cy="265425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2A9E0F72-6BDD-499B-9758-5300FBABB859}"/>
              </a:ext>
            </a:extLst>
          </p:cNvPr>
          <p:cNvSpPr/>
          <p:nvPr/>
        </p:nvSpPr>
        <p:spPr bwMode="auto">
          <a:xfrm>
            <a:off x="7634457" y="1812974"/>
            <a:ext cx="45719" cy="2614091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6489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C490C70896FE44B585B27042C1902E" ma:contentTypeVersion="7" ma:contentTypeDescription="Create a new document." ma:contentTypeScope="" ma:versionID="469e849a5c921fe4df3305c7a3bde07b">
  <xsd:schema xmlns:xsd="http://www.w3.org/2001/XMLSchema" xmlns:xs="http://www.w3.org/2001/XMLSchema" xmlns:p="http://schemas.microsoft.com/office/2006/metadata/properties" xmlns:ns3="0a7eee33-d5a7-4cb2-80c8-11a0b9466fa1" targetNamespace="http://schemas.microsoft.com/office/2006/metadata/properties" ma:root="true" ma:fieldsID="1656c37ee1eb64be179e059c43e83154" ns3:_="">
    <xsd:import namespace="0a7eee33-d5a7-4cb2-80c8-11a0b9466f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eee33-d5a7-4cb2-80c8-11a0b9466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89100B-EEC7-4E5C-9474-EC8E5DEB57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7eee33-d5a7-4cb2-80c8-11a0b9466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44C9CE-8026-4A9C-A259-2C24D93E87A5}">
  <ds:schemaRefs>
    <ds:schemaRef ds:uri="0a7eee33-d5a7-4cb2-80c8-11a0b9466fa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F64D5F3-7F2A-414D-AC60-5048775BD1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12395</TotalTime>
  <Words>2137</Words>
  <Application>Microsoft Office PowerPoint</Application>
  <PresentationFormat>Widescreen</PresentationFormat>
  <Paragraphs>249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Courier New</vt:lpstr>
      <vt:lpstr>Times New Roman</vt:lpstr>
      <vt:lpstr>Office Theme</vt:lpstr>
      <vt:lpstr>Document</vt:lpstr>
      <vt:lpstr>Remarks on P matrices for EHT</vt:lpstr>
      <vt:lpstr>Abstract</vt:lpstr>
      <vt:lpstr>P matrices (recap)</vt:lpstr>
      <vt:lpstr>P matrices in EHT (1)</vt:lpstr>
      <vt:lpstr>P matrices in EHT (2)</vt:lpstr>
      <vt:lpstr>P matrices in EHT (3)</vt:lpstr>
      <vt:lpstr>Overview of Some Orthogonal Matrices</vt:lpstr>
      <vt:lpstr>(±1)-Matrices of order 16</vt:lpstr>
      <vt:lpstr>(±1)-Matrices of order 12</vt:lpstr>
      <vt:lpstr>(±1,±j)-Matrices of order 14</vt:lpstr>
      <vt:lpstr>(±1,±j)-Matrices of order 10</vt:lpstr>
      <vt:lpstr>Summary</vt:lpstr>
      <vt:lpstr>Straw poll #1</vt:lpstr>
      <vt:lpstr>Straw poll #2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Remarks on P matrices for EHT</dc:title>
  <dc:creator>Miguel Lopez M</dc:creator>
  <cp:lastModifiedBy>Miguel Lopez M</cp:lastModifiedBy>
  <cp:revision>2</cp:revision>
  <cp:lastPrinted>1601-01-01T00:00:00Z</cp:lastPrinted>
  <dcterms:created xsi:type="dcterms:W3CDTF">2019-07-30T08:52:10Z</dcterms:created>
  <dcterms:modified xsi:type="dcterms:W3CDTF">2019-09-15T15:39:40Z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0x010100EDC490C70896FE44B585B27042C1902E</vt:lpwstr>
  </property>
</Properties>
</file>