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01" r:id="rId2"/>
    <p:sldId id="598" r:id="rId3"/>
    <p:sldId id="622" r:id="rId4"/>
    <p:sldId id="590" r:id="rId5"/>
    <p:sldId id="621" r:id="rId6"/>
    <p:sldId id="629" r:id="rId7"/>
    <p:sldId id="623" r:id="rId8"/>
    <p:sldId id="625" r:id="rId9"/>
    <p:sldId id="630" r:id="rId10"/>
    <p:sldId id="627" r:id="rId11"/>
    <p:sldId id="548" r:id="rId12"/>
    <p:sldId id="628" r:id="rId13"/>
    <p:sldId id="631" r:id="rId14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5" autoAdjust="0"/>
    <p:restoredTop sz="95383" autoAdjust="0"/>
  </p:normalViewPr>
  <p:slideViewPr>
    <p:cSldViewPr>
      <p:cViewPr varScale="1">
        <p:scale>
          <a:sx n="86" d="100"/>
          <a:sy n="86" d="100"/>
        </p:scale>
        <p:origin x="50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224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94529" y="215228"/>
            <a:ext cx="6971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2358" y="215228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401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21934" y="990548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4267" y="990548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401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734" y="427171"/>
            <a:ext cx="568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734" y="990548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66401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733" y="9893227"/>
            <a:ext cx="58403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38442" y="127695"/>
            <a:ext cx="6971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70072" y="1276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401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103813" cy="3827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59" y="4861705"/>
            <a:ext cx="5210947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68" tIns="47663" rIns="96968" bIns="47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0722" y="9908982"/>
            <a:ext cx="2204896" cy="190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339" lvl="4" algn="r" defTabSz="966401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9123" y="99089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635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634" y="9907232"/>
            <a:ext cx="5620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568" y="327382"/>
            <a:ext cx="57769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11716" y="990898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103813" cy="3827462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36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83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71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61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50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00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51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8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4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September 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802.11-19/1554r1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Data Sharing</a:t>
            </a:r>
            <a:br>
              <a:rPr lang="en-US" sz="2800" dirty="0" smtClean="0"/>
            </a:br>
            <a:r>
              <a:rPr lang="en-US" sz="2800" dirty="0" smtClean="0"/>
              <a:t>for Multi-AP Coordination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2019-09-16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69457"/>
              </p:ext>
            </p:extLst>
          </p:nvPr>
        </p:nvGraphicFramePr>
        <p:xfrm>
          <a:off x="750498" y="3200400"/>
          <a:ext cx="7620000" cy="235725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Timing for data sharing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There are two options when the data sharing is performed. 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Option 1: before Multi-AP sounding:</a:t>
            </a:r>
            <a:r>
              <a:rPr lang="ko-KR" altLang="en-US" sz="1800" b="0" smtClean="0"/>
              <a:t>     </a:t>
            </a:r>
            <a:endParaRPr lang="en-US" altLang="ko-KR" sz="1800" b="0" dirty="0"/>
          </a:p>
          <a:p>
            <a:pPr lvl="1"/>
            <a:r>
              <a:rPr lang="en-US" altLang="ko-KR" sz="1600" b="0" dirty="0" smtClean="0"/>
              <a:t>M-AP has to share the data with multiple unspecified S-APs without knowing the result of Multi-AP sounding.</a:t>
            </a:r>
          </a:p>
          <a:p>
            <a:pPr lvl="1"/>
            <a:r>
              <a:rPr lang="en-US" altLang="ko-KR" sz="1600" b="0" dirty="0" smtClean="0"/>
              <a:t>It can be a burden on the S-APs in respect of memory of buffer if the Joint transmission is performed after a long time of Multi-AP sounding. </a:t>
            </a:r>
            <a:endParaRPr lang="en-US" altLang="ko-KR" sz="16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Option 2: after Multi-AP sounding:</a:t>
            </a:r>
            <a:endParaRPr lang="ko-KR" altLang="en-US" sz="1800" b="0"/>
          </a:p>
          <a:p>
            <a:pPr lvl="1"/>
            <a:r>
              <a:rPr lang="en-US" altLang="ko-KR" sz="1600" b="0" dirty="0" smtClean="0"/>
              <a:t>M-AP can share the data with S-APs that will eventually participate if Multi-AP sounding that has be performed is valid.</a:t>
            </a:r>
          </a:p>
          <a:p>
            <a:pPr lvl="1"/>
            <a:r>
              <a:rPr lang="en-US" altLang="ko-KR" sz="1600" dirty="0" smtClean="0"/>
              <a:t>If the result of Multi-AP sounding is outdated, the M-AP can perform Multi-AP sounding again before the data sharing.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4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To support data sharing through wireless link between APs, </a:t>
            </a:r>
            <a:r>
              <a:rPr lang="en-US" altLang="ko-KR" sz="2000" b="0" dirty="0" smtClean="0"/>
              <a:t>the method of data sharing should </a:t>
            </a:r>
            <a:r>
              <a:rPr lang="en-US" altLang="ko-KR" sz="2000" b="0" dirty="0"/>
              <a:t>be </a:t>
            </a:r>
            <a:r>
              <a:rPr lang="en-US" altLang="ko-KR" sz="2000" b="0" dirty="0" smtClean="0"/>
              <a:t>considered.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this contribution, we investigate the method and timing of data sharing between M-AP and S-APs.</a:t>
            </a:r>
            <a:endParaRPr lang="en-US" altLang="ko-KR" sz="2000" b="0" dirty="0"/>
          </a:p>
          <a:p>
            <a:pPr lvl="1"/>
            <a:r>
              <a:rPr lang="en-US" altLang="ko-KR" sz="1600" b="0" dirty="0" smtClean="0"/>
              <a:t>We prefer the 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ulticast data sharing</a:t>
            </a:r>
            <a:r>
              <a:rPr lang="en-US" altLang="ko-KR" sz="1600" b="0" dirty="0" smtClean="0"/>
              <a:t>, considering time efficiency and power consumption.</a:t>
            </a:r>
            <a:endParaRPr lang="en-US" altLang="ko-KR" sz="1600" b="0" dirty="0"/>
          </a:p>
          <a:p>
            <a:pPr lvl="1"/>
            <a:r>
              <a:rPr lang="en-US" altLang="ko-KR" sz="1600" b="0" dirty="0" smtClean="0"/>
              <a:t>We prefer that the timing of data sharing is performed after sounding, considering buffer issue.</a:t>
            </a: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1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text to the SFD: </a:t>
            </a:r>
          </a:p>
          <a:p>
            <a:pPr marL="400050" lvl="1" indent="0">
              <a:buNone/>
            </a:pPr>
            <a:r>
              <a:rPr lang="en-US" altLang="ko-KR" sz="2400" dirty="0" smtClean="0"/>
              <a:t>Master AP can share the data to be sent by using Joint transmission with Slave APs simultaneously. </a:t>
            </a:r>
            <a:endParaRPr lang="en-US" altLang="ko-KR" sz="2400" dirty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1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2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Which option do you prefer when Master AP shares the data </a:t>
            </a:r>
            <a:r>
              <a:rPr lang="en-US" altLang="ko-KR" dirty="0"/>
              <a:t>to be sent by using Joint transmission</a:t>
            </a:r>
            <a:r>
              <a:rPr lang="en-US" altLang="ko-KR" dirty="0" smtClean="0"/>
              <a:t> with Slave APs?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Option 1: Master AP shares the data with Slave AP by using broadcast method.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Option 2: </a:t>
            </a:r>
            <a:r>
              <a:rPr lang="en-US" altLang="ko-KR" b="0" dirty="0"/>
              <a:t>Master AP shares the data with Slave AP by using </a:t>
            </a:r>
            <a:r>
              <a:rPr lang="en-US" altLang="ko-KR" b="0" dirty="0" smtClean="0"/>
              <a:t>multicast </a:t>
            </a:r>
            <a:r>
              <a:rPr lang="en-US" altLang="ko-KR" b="0" dirty="0"/>
              <a:t>method.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4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The Multi-AP transmission has </a:t>
            </a:r>
            <a:r>
              <a:rPr lang="en-US" altLang="ko-KR" sz="2000" b="0" dirty="0"/>
              <a:t>been discussed as </a:t>
            </a:r>
            <a:r>
              <a:rPr lang="en-US" altLang="ko-KR" sz="2000" b="0" dirty="0" smtClean="0"/>
              <a:t>one of the candidate </a:t>
            </a:r>
            <a:r>
              <a:rPr lang="en-US" altLang="ko-KR" sz="2000" b="0" dirty="0"/>
              <a:t>features for adoption in </a:t>
            </a:r>
            <a:r>
              <a:rPr lang="en-US" altLang="ko-KR" sz="2000" b="0" dirty="0" smtClean="0"/>
              <a:t>11be.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/>
              <a:t>B</a:t>
            </a:r>
            <a:r>
              <a:rPr lang="en-US" altLang="ko-KR" sz="2000" b="0" dirty="0" smtClean="0"/>
              <a:t>efore </a:t>
            </a:r>
            <a:r>
              <a:rPr lang="en-US" altLang="ko-KR" sz="2000" b="0" dirty="0"/>
              <a:t>the </a:t>
            </a:r>
            <a:r>
              <a:rPr lang="en-US" altLang="ko-KR" sz="2000" b="0" dirty="0" smtClean="0"/>
              <a:t>data is sent to STA by using one of the Multi-AP transmission scheme</a:t>
            </a:r>
            <a:r>
              <a:rPr lang="en-US" altLang="ko-KR" sz="2000" b="0" dirty="0"/>
              <a:t>s</a:t>
            </a:r>
            <a:r>
              <a:rPr lang="en-US" altLang="ko-KR" sz="2000" b="0" dirty="0" smtClean="0"/>
              <a:t>, the </a:t>
            </a:r>
            <a:r>
              <a:rPr lang="en-US" altLang="ko-KR" sz="1800" b="0" dirty="0" smtClean="0"/>
              <a:t>data sharing between APs should be considered. </a:t>
            </a:r>
            <a:endParaRPr lang="en-US" altLang="ko-KR" sz="1800" dirty="0" smtClean="0"/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this contribution, we introduce data sharing method for Multi-AP transmission scheme. </a:t>
            </a:r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 of data sharing in Multi-AP schemes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Data sharing for Joint TX case:</a:t>
            </a:r>
          </a:p>
          <a:p>
            <a:pPr lvl="1"/>
            <a:r>
              <a:rPr lang="en-US" altLang="ko-KR" sz="1800" b="0" dirty="0" smtClean="0"/>
              <a:t>If the data is shared through wired link, data sharing issue is out of scope.</a:t>
            </a:r>
          </a:p>
          <a:p>
            <a:pPr lvl="1"/>
            <a:r>
              <a:rPr lang="en-US" altLang="ko-KR" sz="1800" b="0" dirty="0" smtClean="0"/>
              <a:t>However, if </a:t>
            </a:r>
            <a:r>
              <a:rPr lang="en-US" altLang="ko-KR" sz="1800" b="0" dirty="0"/>
              <a:t>the data is shared through </a:t>
            </a:r>
            <a:r>
              <a:rPr lang="en-US" altLang="ko-KR" sz="1800" b="0" dirty="0" smtClean="0"/>
              <a:t>wireless </a:t>
            </a:r>
            <a:r>
              <a:rPr lang="en-US" altLang="ko-KR" sz="1800" b="0" dirty="0"/>
              <a:t>link, data </a:t>
            </a:r>
            <a:r>
              <a:rPr lang="en-US" altLang="ko-KR" sz="1800" b="0" dirty="0" smtClean="0"/>
              <a:t>sharing should be defined.</a:t>
            </a:r>
          </a:p>
          <a:p>
            <a:pPr lvl="1"/>
            <a:r>
              <a:rPr lang="en-US" altLang="ko-KR" sz="1800" b="0" dirty="0" smtClean="0"/>
              <a:t>To support data sharing through wireless link between APs, 11be needs to define how to share the data.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Data sharing for Coordinated TX case: </a:t>
            </a:r>
          </a:p>
          <a:p>
            <a:pPr lvl="1"/>
            <a:r>
              <a:rPr lang="en-US" altLang="ko-KR" sz="1800" b="0" dirty="0" smtClean="0"/>
              <a:t>There is no need to define data sharing because each AP already has data to be transmitted to its own associated STA.</a:t>
            </a:r>
          </a:p>
          <a:p>
            <a:endParaRPr lang="en-US" altLang="ko-KR" sz="18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Therefore, this contribution focuses on data sharing in case of Joint TX with wireless link.</a:t>
            </a:r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transmission scenario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 We consider the following </a:t>
            </a:r>
            <a:r>
              <a:rPr lang="en-US" altLang="ko-KR" sz="1800" b="0" dirty="0" smtClean="0"/>
              <a:t>Joint TX scenario in </a:t>
            </a:r>
            <a:r>
              <a:rPr lang="en-US" altLang="ko-KR" sz="1800" b="0" dirty="0"/>
              <a:t>this </a:t>
            </a:r>
            <a:r>
              <a:rPr lang="en-US" altLang="ko-KR" sz="1800" b="0" dirty="0" smtClean="0"/>
              <a:t>contribution.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lvl="1"/>
            <a:r>
              <a:rPr lang="en-US" altLang="ko-KR" sz="1600" b="0" dirty="0"/>
              <a:t>Master AP (</a:t>
            </a:r>
            <a:r>
              <a:rPr lang="en-US" altLang="ko-KR" sz="1600" b="0" dirty="0" smtClean="0"/>
              <a:t>M-AP) is being </a:t>
            </a:r>
            <a:r>
              <a:rPr lang="en-US" altLang="ko-KR" sz="1600" b="0" dirty="0"/>
              <a:t>a role of the AP </a:t>
            </a:r>
            <a:r>
              <a:rPr lang="en-US" altLang="ko-KR" sz="1600" b="0" dirty="0" smtClean="0"/>
              <a:t>coordinator.</a:t>
            </a:r>
            <a:endParaRPr lang="en-US" altLang="ko-KR" sz="1600" b="0" dirty="0"/>
          </a:p>
          <a:p>
            <a:pPr lvl="1"/>
            <a:r>
              <a:rPr lang="en-US" altLang="ko-KR" sz="1600" b="0" dirty="0"/>
              <a:t>Slave AP (</a:t>
            </a:r>
            <a:r>
              <a:rPr lang="en-US" altLang="ko-KR" sz="1600" b="0" dirty="0" smtClean="0"/>
              <a:t>S-AP) is the AP which can participate </a:t>
            </a:r>
            <a:r>
              <a:rPr lang="en-US" altLang="ko-KR" sz="1600" b="0" dirty="0"/>
              <a:t>in the </a:t>
            </a:r>
            <a:r>
              <a:rPr lang="en-US" altLang="ko-KR" sz="1600" b="0" dirty="0" smtClean="0"/>
              <a:t>Joint </a:t>
            </a:r>
            <a:r>
              <a:rPr lang="en-US" altLang="ko-KR" sz="1600" dirty="0" smtClean="0"/>
              <a:t>transmission</a:t>
            </a:r>
            <a:r>
              <a:rPr lang="en-US" altLang="ko-KR" sz="1600" b="0" dirty="0" smtClean="0"/>
              <a:t>.</a:t>
            </a:r>
          </a:p>
          <a:p>
            <a:pPr lvl="1"/>
            <a:r>
              <a:rPr lang="en-US" altLang="ko-KR" sz="1600" dirty="0" smtClean="0"/>
              <a:t>STA “a” and “b” are associated with M-AP. </a:t>
            </a:r>
            <a:endParaRPr lang="en-US" altLang="ko-KR" sz="1600" dirty="0"/>
          </a:p>
          <a:p>
            <a:pPr lvl="1"/>
            <a:r>
              <a:rPr lang="en-US" altLang="ko-KR" sz="1600" b="0" dirty="0" smtClean="0"/>
              <a:t>M-AP shares data to the S-APs and then all APs send data by using joint transmission scheme.</a:t>
            </a:r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425" y="2743200"/>
            <a:ext cx="5325126" cy="189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4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ethod 1: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Unicast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r>
              <a:rPr lang="en-US" altLang="ko-KR" sz="1800" b="0" dirty="0" smtClean="0"/>
              <a:t>M-AP shares data to be used for Joint transmission with each S-AP sequentially.</a:t>
            </a:r>
          </a:p>
          <a:p>
            <a:pPr lvl="1"/>
            <a:r>
              <a:rPr lang="en-US" altLang="ko-KR" sz="1600" b="0" dirty="0"/>
              <a:t>The data sent to each S-AP is same</a:t>
            </a:r>
            <a:r>
              <a:rPr lang="en-US" altLang="ko-KR" sz="1600" b="0" dirty="0" smtClean="0"/>
              <a:t>.</a:t>
            </a:r>
          </a:p>
          <a:p>
            <a:r>
              <a:rPr lang="en-US" altLang="ko-KR" sz="1800" b="0" dirty="0" smtClean="0"/>
              <a:t>However, the overhead increases as the number of S-APs increases.</a:t>
            </a:r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487" y="2133600"/>
            <a:ext cx="5697001" cy="205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9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Broadcast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M-AP shares data with S-APs simultaneously.</a:t>
            </a:r>
          </a:p>
          <a:p>
            <a:pPr lvl="1"/>
            <a:r>
              <a:rPr lang="en-US" altLang="ko-KR" sz="1600" b="0" dirty="0" smtClean="0"/>
              <a:t>Regardless of the number of S-APs, the data can be shared at once.</a:t>
            </a:r>
          </a:p>
          <a:p>
            <a:r>
              <a:rPr lang="en-US" altLang="ko-KR" sz="1800" b="0" dirty="0" smtClean="0"/>
              <a:t>The data frame sent from M-AP to each S-AP is same and is sent with broadcast address.</a:t>
            </a:r>
          </a:p>
          <a:p>
            <a:r>
              <a:rPr lang="en-US" altLang="ko-KR" sz="1800" b="0" dirty="0" smtClean="0"/>
              <a:t>In this method, third party devices have to decode </a:t>
            </a:r>
            <a:r>
              <a:rPr lang="en-US" altLang="ko-KR" sz="1800" b="0" dirty="0"/>
              <a:t>data frame unnecessarily. </a:t>
            </a:r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286000"/>
            <a:ext cx="5410200" cy="233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3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 3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Multicast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r>
              <a:rPr lang="en-US" altLang="ko-KR" sz="1800" b="0" dirty="0" smtClean="0"/>
              <a:t>M-AP shares data with S-APs simultaneously.</a:t>
            </a:r>
          </a:p>
          <a:p>
            <a:pPr lvl="1"/>
            <a:r>
              <a:rPr lang="en-US" altLang="ko-KR" sz="1600" b="0" dirty="0" smtClean="0"/>
              <a:t>Regardless of the number of S-APs, the data can be shared at once.</a:t>
            </a:r>
          </a:p>
          <a:p>
            <a:r>
              <a:rPr lang="en-US" altLang="ko-KR" sz="1800" b="0" dirty="0" smtClean="0"/>
              <a:t>By using grouping indication, the data frame can be sent to only grouped S-APs.</a:t>
            </a:r>
          </a:p>
          <a:p>
            <a:r>
              <a:rPr lang="en-US" altLang="ko-KR" sz="1800" b="0" dirty="0" smtClean="0"/>
              <a:t>In order to use this method, the announcement frame needs to be used for grouping of S-APs.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2056" y="2057400"/>
            <a:ext cx="5525863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9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Signaling for Multicast Data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haring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dirty="0" smtClean="0"/>
              <a:t>Announcement frame</a:t>
            </a:r>
          </a:p>
          <a:p>
            <a:pPr lvl="1"/>
            <a:r>
              <a:rPr lang="en-US" altLang="ko-KR" sz="1600" b="0" dirty="0" smtClean="0"/>
              <a:t>M-AP notifies candidate S-APs to share the data.</a:t>
            </a:r>
            <a:endParaRPr lang="ko-KR" altLang="en-US" sz="1600" b="0"/>
          </a:p>
          <a:p>
            <a:pPr lvl="1"/>
            <a:r>
              <a:rPr lang="en-US" altLang="ko-KR" sz="1600" b="0" u="sng" dirty="0" smtClean="0"/>
              <a:t>TA</a:t>
            </a:r>
            <a:r>
              <a:rPr lang="en-US" altLang="ko-KR" sz="1600" b="0" dirty="0"/>
              <a:t>: M-AP MAC address, </a:t>
            </a:r>
            <a:r>
              <a:rPr lang="en-US" altLang="ko-KR" sz="1600" b="0" u="sng" dirty="0"/>
              <a:t>RA</a:t>
            </a:r>
            <a:r>
              <a:rPr lang="en-US" altLang="ko-KR" sz="1600" b="0" dirty="0"/>
              <a:t>: broadcast, </a:t>
            </a:r>
            <a:r>
              <a:rPr lang="en-US" altLang="ko-KR" sz="1600" b="0" u="sng" dirty="0" smtClean="0"/>
              <a:t>Frame body</a:t>
            </a:r>
            <a:r>
              <a:rPr lang="en-US" altLang="ko-KR" sz="1600" b="0" dirty="0" smtClean="0"/>
              <a:t>: candidate S-AP’s identifier </a:t>
            </a:r>
            <a:r>
              <a:rPr lang="en-US" altLang="ko-KR" sz="1600" b="0" dirty="0"/>
              <a:t>&amp; </a:t>
            </a:r>
            <a:r>
              <a:rPr lang="en-US" altLang="ko-KR" sz="1600" b="0" dirty="0" smtClean="0"/>
              <a:t>RU allocation for BA</a:t>
            </a:r>
            <a:endParaRPr lang="en-US" altLang="ko-KR" sz="16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b="0" dirty="0" smtClean="0"/>
              <a:t>When candidate S-APs received Announcement frame, the identified S-APs recognize Data frame will follow.</a:t>
            </a:r>
            <a:endParaRPr lang="en-US" altLang="ko-KR" sz="1600" b="0" dirty="0"/>
          </a:p>
          <a:p>
            <a:r>
              <a:rPr lang="en-US" altLang="ko-KR" sz="1600" dirty="0" smtClean="0"/>
              <a:t>Data frame</a:t>
            </a:r>
            <a:endParaRPr lang="ko-KR" altLang="en-US" sz="1600"/>
          </a:p>
          <a:p>
            <a:pPr lvl="1"/>
            <a:r>
              <a:rPr lang="en-US" altLang="ko-KR" sz="1600" dirty="0" smtClean="0"/>
              <a:t>T</a:t>
            </a:r>
            <a:r>
              <a:rPr lang="en-US" altLang="ko-KR" sz="1600" b="0" dirty="0" smtClean="0"/>
              <a:t>he data frame is sent simultaneously and all S-APs receive same data.</a:t>
            </a:r>
          </a:p>
          <a:p>
            <a:pPr lvl="1"/>
            <a:r>
              <a:rPr lang="en-US" altLang="ko-KR" sz="1600" b="0" u="sng" dirty="0" smtClean="0"/>
              <a:t>TA</a:t>
            </a:r>
            <a:r>
              <a:rPr lang="en-US" altLang="ko-KR" sz="1600" b="0" dirty="0"/>
              <a:t>: M-AP MAC address, </a:t>
            </a:r>
            <a:r>
              <a:rPr lang="en-US" altLang="ko-KR" sz="1600" b="0" u="sng" dirty="0"/>
              <a:t>RA</a:t>
            </a:r>
            <a:r>
              <a:rPr lang="en-US" altLang="ko-KR" sz="1600" b="0" dirty="0"/>
              <a:t>: M-AP MAC address </a:t>
            </a:r>
            <a:r>
              <a:rPr lang="en-US" altLang="ko-KR" sz="1600" b="0" dirty="0" smtClean="0"/>
              <a:t>(if this field is set to Broadcast address, third party devices should perform decoding process.)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b="0" dirty="0"/>
              <a:t>T</a:t>
            </a:r>
            <a:r>
              <a:rPr lang="en-US" altLang="ko-KR" sz="1600" b="0" dirty="0" smtClean="0"/>
              <a:t>he identified S-APs decode Data frame with RA&amp;TA fields indicating M-AP MAC address. </a:t>
            </a:r>
          </a:p>
          <a:p>
            <a:r>
              <a:rPr lang="en-US" altLang="ko-KR" sz="1600" dirty="0" smtClean="0"/>
              <a:t>BA frame</a:t>
            </a:r>
            <a:endParaRPr lang="ko-KR" altLang="en-US" sz="1600" smtClean="0"/>
          </a:p>
          <a:p>
            <a:pPr lvl="1"/>
            <a:r>
              <a:rPr lang="en-US" altLang="ko-KR" sz="1600" dirty="0"/>
              <a:t>C</a:t>
            </a:r>
            <a:r>
              <a:rPr lang="en-US" altLang="ko-KR" sz="1600" b="0" dirty="0" smtClean="0"/>
              <a:t>andidate S-APs transmit BA using assigned </a:t>
            </a:r>
            <a:r>
              <a:rPr lang="en-US" altLang="ko-KR" sz="1600" dirty="0" smtClean="0"/>
              <a:t>RU</a:t>
            </a:r>
            <a:r>
              <a:rPr lang="en-US" altLang="ko-KR" sz="1600" b="0" dirty="0" smtClean="0"/>
              <a:t> indicated in Announcement frame.</a:t>
            </a:r>
          </a:p>
          <a:p>
            <a:pPr lvl="1"/>
            <a:r>
              <a:rPr lang="en-US" altLang="ko-KR" sz="1600" u="sng" dirty="0" smtClean="0"/>
              <a:t>TA</a:t>
            </a:r>
            <a:r>
              <a:rPr lang="en-US" altLang="ko-KR" sz="1600" dirty="0" smtClean="0"/>
              <a:t>: each candidate S-AP MAC address, </a:t>
            </a:r>
            <a:r>
              <a:rPr lang="en-US" altLang="ko-KR" sz="1600" u="sng" dirty="0" smtClean="0"/>
              <a:t>RA</a:t>
            </a:r>
            <a:r>
              <a:rPr lang="en-US" altLang="ko-KR" sz="1600" dirty="0" smtClean="0"/>
              <a:t>: M-AP MAC address</a:t>
            </a:r>
            <a:endParaRPr lang="ko-KR" altLang="en-US" sz="1600" b="0"/>
          </a:p>
          <a:p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1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data sharing methods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685126"/>
              </p:ext>
            </p:extLst>
          </p:nvPr>
        </p:nvGraphicFramePr>
        <p:xfrm>
          <a:off x="762000" y="1905000"/>
          <a:ext cx="7620000" cy="332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2133600"/>
                <a:gridCol w="2133600"/>
                <a:gridCol w="2590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Method 1:</a:t>
                      </a:r>
                    </a:p>
                    <a:p>
                      <a:pPr algn="ctr" latinLnBrk="1"/>
                      <a:r>
                        <a:rPr lang="en-US" altLang="ko-KR" sz="1400" b="0" dirty="0" smtClean="0"/>
                        <a:t>Unicast data</a:t>
                      </a:r>
                      <a:r>
                        <a:rPr lang="en-US" altLang="ko-KR" sz="1400" b="0" baseline="0" dirty="0" smtClean="0"/>
                        <a:t> sharing</a:t>
                      </a:r>
                      <a:endParaRPr lang="ko-KR" alt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Method 2:</a:t>
                      </a:r>
                    </a:p>
                    <a:p>
                      <a:pPr algn="ctr" latinLnBrk="1"/>
                      <a:r>
                        <a:rPr lang="en-US" altLang="ko-KR" sz="1400" b="0" dirty="0" smtClean="0"/>
                        <a:t>Broadcast data</a:t>
                      </a:r>
                      <a:r>
                        <a:rPr lang="en-US" altLang="ko-KR" sz="1400" b="0" baseline="0" dirty="0" smtClean="0"/>
                        <a:t> sharing</a:t>
                      </a:r>
                      <a:endParaRPr lang="ko-KR" alt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Method 3:</a:t>
                      </a:r>
                    </a:p>
                    <a:p>
                      <a:pPr algn="ctr" latinLnBrk="1"/>
                      <a:r>
                        <a:rPr lang="en-US" altLang="ko-KR" sz="1400" b="0" dirty="0" smtClean="0"/>
                        <a:t>Multicast data</a:t>
                      </a:r>
                      <a:r>
                        <a:rPr lang="en-US" altLang="ko-KR" sz="1400" b="0" baseline="0" dirty="0" smtClean="0"/>
                        <a:t> sharing</a:t>
                      </a:r>
                      <a:endParaRPr lang="ko-KR" altLang="en-US" sz="1400" b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Pros.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Third party devices are prevented interpreting as that data sent to the third party devices.</a:t>
                      </a:r>
                      <a:r>
                        <a:rPr lang="en-US" altLang="ko-KR" sz="1600" b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Regardless of the number of S-APs, the data can be shared at once.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Third party devices are prevented interpreting as that data sent to the third party devices.</a:t>
                      </a:r>
                      <a:r>
                        <a:rPr lang="en-US" altLang="ko-KR" sz="1600" b="0" dirty="0" smtClean="0"/>
                        <a:t> </a:t>
                      </a: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Regardless of the number of S-APs, the data can be shared at once.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Cons.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Time overhead increases as the number of S-APs increases.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Third party devices</a:t>
                      </a:r>
                      <a:r>
                        <a:rPr lang="en-US" altLang="ko-KR" sz="1400" b="0" baseline="0" dirty="0" smtClean="0"/>
                        <a:t> </a:t>
                      </a:r>
                      <a:r>
                        <a:rPr lang="en-US" altLang="ko-KR" sz="1400" b="0" dirty="0" smtClean="0"/>
                        <a:t>interpret as that data sent to the third party devices.</a:t>
                      </a:r>
                      <a:r>
                        <a:rPr lang="en-US" altLang="ko-KR" sz="1600" b="0" dirty="0" smtClean="0"/>
                        <a:t> 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 smtClean="0"/>
                        <a:t>Announcement frame for</a:t>
                      </a:r>
                      <a:r>
                        <a:rPr lang="en-US" altLang="ko-KR" sz="1400" baseline="0" dirty="0" smtClean="0"/>
                        <a:t> the grouping of S-APs </a:t>
                      </a:r>
                      <a:r>
                        <a:rPr lang="en-US" altLang="ko-KR" sz="1400" dirty="0" smtClean="0"/>
                        <a:t>needs to be additionally defined.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685800" y="5227320"/>
            <a:ext cx="7772400" cy="12496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ko-KR" sz="1800" b="0" dirty="0" smtClean="0"/>
              <a:t>We prefer the method that M-AP </a:t>
            </a:r>
            <a:r>
              <a:rPr lang="en-US" altLang="ko-KR" sz="1800" b="0" dirty="0"/>
              <a:t>shares data with S-APs simultaneously, considering time </a:t>
            </a:r>
            <a:r>
              <a:rPr lang="en-US" altLang="ko-KR" sz="1800" b="0" dirty="0" smtClean="0"/>
              <a:t>efficiency.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b="0" dirty="0" smtClean="0"/>
              <a:t>Especially, we prefer method 3 that has both advantages of method 1 and method 2. </a:t>
            </a:r>
          </a:p>
          <a:p>
            <a:endParaRPr lang="en-US" altLang="ko-KR" sz="1800" b="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ko-KR" sz="1800" dirty="0" smtClean="0"/>
          </a:p>
        </p:txBody>
      </p:sp>
    </p:spTree>
    <p:extLst>
      <p:ext uri="{BB962C8B-B14F-4D97-AF65-F5344CB8AC3E}">
        <p14:creationId xmlns:p14="http://schemas.microsoft.com/office/powerpoint/2010/main" val="179235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212669</TotalTime>
  <Words>1230</Words>
  <Application>Microsoft Office PowerPoint</Application>
  <PresentationFormat>화면 슬라이드 쇼(4:3)</PresentationFormat>
  <Paragraphs>213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MS PGothic</vt:lpstr>
      <vt:lpstr>굴림</vt:lpstr>
      <vt:lpstr>맑은 고딕</vt:lpstr>
      <vt:lpstr>맑은 고딕</vt:lpstr>
      <vt:lpstr>Arial</vt:lpstr>
      <vt:lpstr>Times New Roman</vt:lpstr>
      <vt:lpstr>Wingdings</vt:lpstr>
      <vt:lpstr>ACcord Submission Template</vt:lpstr>
      <vt:lpstr>Data Sharing for Multi-AP Coordination</vt:lpstr>
      <vt:lpstr>Introduction</vt:lpstr>
      <vt:lpstr>Need of data sharing in Multi-AP schemes</vt:lpstr>
      <vt:lpstr>Joint transmission scenario</vt:lpstr>
      <vt:lpstr>Method 1:  Unicast Data Sharing </vt:lpstr>
      <vt:lpstr>Method 2:  Broadcast Data Sharing </vt:lpstr>
      <vt:lpstr>Method 3:  Multicast Data Sharing </vt:lpstr>
      <vt:lpstr>Signaling for Multicast Data Sharing </vt:lpstr>
      <vt:lpstr>Comparison of data sharing methods</vt:lpstr>
      <vt:lpstr>Timing for data sharing</vt:lpstr>
      <vt:lpstr>Conclusion</vt:lpstr>
      <vt:lpstr>Straw Poll 1</vt:lpstr>
      <vt:lpstr>Straw Poll 2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2828</cp:revision>
  <cp:lastPrinted>2019-09-11T05:47:32Z</cp:lastPrinted>
  <dcterms:created xsi:type="dcterms:W3CDTF">2009-12-02T19:05:24Z</dcterms:created>
  <dcterms:modified xsi:type="dcterms:W3CDTF">2019-09-15T10:08:55Z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