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752" r:id="rId3"/>
    <p:sldId id="749" r:id="rId4"/>
    <p:sldId id="750" r:id="rId5"/>
    <p:sldId id="751" r:id="rId6"/>
    <p:sldId id="753" r:id="rId7"/>
    <p:sldId id="755" r:id="rId8"/>
    <p:sldId id="754" r:id="rId9"/>
    <p:sldId id="757" r:id="rId10"/>
    <p:sldId id="75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1175" autoAdjust="0"/>
  </p:normalViewPr>
  <p:slideViewPr>
    <p:cSldViewPr>
      <p:cViewPr varScale="1">
        <p:scale>
          <a:sx n="111" d="100"/>
          <a:sy n="111" d="100"/>
        </p:scale>
        <p:origin x="16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2874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11/26/2019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11/26/2019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11/26/2019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FCB179B-77EE-4E17-8DD6-3C366A76086D}" type="datetime1">
              <a:rPr lang="en-US" smtClean="0"/>
              <a:t>11/26/2019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84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FCB179B-77EE-4E17-8DD6-3C366A76086D}" type="datetime1">
              <a:rPr lang="en-US" smtClean="0"/>
              <a:t>11/26/2019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99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FCB179B-77EE-4E17-8DD6-3C366A76086D}" type="datetime1">
              <a:rPr lang="en-US" smtClean="0"/>
              <a:t>11/26/2019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80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FCB179B-77EE-4E17-8DD6-3C366A76086D}" type="datetime1">
              <a:rPr lang="en-US" smtClean="0"/>
              <a:t>11/26/2019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3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FCB179B-77EE-4E17-8DD6-3C366A76086D}" type="datetime1">
              <a:rPr lang="en-US" smtClean="0"/>
              <a:t>11/26/2019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92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FCB179B-77EE-4E17-8DD6-3C366A76086D}" type="datetime1">
              <a:rPr lang="en-US" smtClean="0"/>
              <a:t>11/26/2019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3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09/2019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09/2019</a:t>
            </a:r>
            <a:endParaRPr 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09/2019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09/2019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09/2019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743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11/2019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5722" y="6475413"/>
            <a:ext cx="1628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802.11-19/1550r1</a:t>
            </a:r>
            <a:endParaRPr lang="en-GB" altLang="en-US" sz="18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/>
              <a:t>Simultaneous </a:t>
            </a:r>
            <a:r>
              <a:rPr lang="en-US" sz="2400" dirty="0" err="1"/>
              <a:t>Tx</a:t>
            </a:r>
            <a:r>
              <a:rPr lang="en-US" sz="2400" dirty="0"/>
              <a:t>/Rx </a:t>
            </a:r>
            <a:r>
              <a:rPr lang="en-GB" sz="2400" dirty="0" smtClean="0"/>
              <a:t>Capability indication </a:t>
            </a:r>
            <a:br>
              <a:rPr lang="en-GB" sz="2400" dirty="0" smtClean="0"/>
            </a:br>
            <a:r>
              <a:rPr lang="en-GB" sz="2400" dirty="0" smtClean="0"/>
              <a:t>for multi-link </a:t>
            </a:r>
            <a:r>
              <a:rPr lang="en-GB" sz="2400" dirty="0"/>
              <a:t>operation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2019-09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Nov. </a:t>
            </a:r>
            <a:r>
              <a:rPr lang="en-US" dirty="0"/>
              <a:t>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900680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913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764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ffectLst/>
                          <a:latin typeface="+mn-lt"/>
                          <a:ea typeface="Times New Roman"/>
                        </a:rPr>
                        <a:t>Yifan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 Zhou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Huawei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</a:rPr>
                        <a:t>Bantian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1400" baseline="0" dirty="0" smtClean="0">
                          <a:effectLst/>
                          <a:latin typeface="Times New Roman"/>
                          <a:ea typeface="Times New Roman"/>
                        </a:rPr>
                        <a:t> Shenzhen, China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zhouyifan8@huawei.com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Jason Yuchen Guo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Huawei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Yunbo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Li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Huawei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Ming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Gan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Huawei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Yifan</a:t>
            </a:r>
            <a:r>
              <a:rPr lang="en-US" dirty="0"/>
              <a:t> Zhou et al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</a:t>
            </a:r>
            <a:r>
              <a:rPr lang="en-US" dirty="0" smtClean="0"/>
              <a:t>capabilities should </a:t>
            </a:r>
            <a:r>
              <a:rPr lang="en-US" dirty="0"/>
              <a:t>be announced before link selection and data transmission. </a:t>
            </a:r>
          </a:p>
          <a:p>
            <a:endParaRPr lang="en-US" dirty="0" smtClean="0"/>
          </a:p>
          <a:p>
            <a:r>
              <a:rPr lang="en-US" dirty="0" smtClean="0"/>
              <a:t>In this proposal, two methods are provided to indicate the simultaneous </a:t>
            </a:r>
            <a:r>
              <a:rPr lang="en-US" dirty="0" err="1" smtClean="0"/>
              <a:t>Tx</a:t>
            </a:r>
            <a:r>
              <a:rPr lang="en-US" dirty="0" smtClean="0"/>
              <a:t>/Rx capabilities of link pairs for AP/STA devices. 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6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/>
              <a:t>Multi-link </a:t>
            </a:r>
            <a:r>
              <a:rPr lang="en-US" dirty="0" smtClean="0"/>
              <a:t>operation </a:t>
            </a:r>
            <a:r>
              <a:rPr lang="en-US" dirty="0"/>
              <a:t>is one of the </a:t>
            </a:r>
            <a:r>
              <a:rPr lang="en-US" dirty="0" smtClean="0"/>
              <a:t>features </a:t>
            </a:r>
            <a:r>
              <a:rPr lang="en-US" dirty="0"/>
              <a:t>in 11be.</a:t>
            </a:r>
          </a:p>
          <a:p>
            <a:pPr>
              <a:buClr>
                <a:srgbClr val="FF0000"/>
              </a:buClr>
            </a:pPr>
            <a:endParaRPr lang="en-US" u="sng" dirty="0"/>
          </a:p>
          <a:p>
            <a:pPr>
              <a:buClr>
                <a:srgbClr val="FF0000"/>
              </a:buClr>
            </a:pPr>
            <a:r>
              <a:rPr lang="en-US" dirty="0"/>
              <a:t>Which link to choose </a:t>
            </a:r>
            <a:r>
              <a:rPr lang="en-US" dirty="0" smtClean="0"/>
              <a:t>for transmission depends </a:t>
            </a:r>
            <a:r>
              <a:rPr lang="en-US" dirty="0"/>
              <a:t>on the capabilities of involved links.</a:t>
            </a:r>
          </a:p>
          <a:p>
            <a:pPr>
              <a:buClr>
                <a:srgbClr val="FF0000"/>
              </a:buClr>
            </a:pPr>
            <a:endParaRPr lang="en-US" dirty="0"/>
          </a:p>
          <a:p>
            <a:pPr>
              <a:buClr>
                <a:srgbClr val="FF0000"/>
              </a:buClr>
            </a:pPr>
            <a:r>
              <a:rPr lang="en-US" dirty="0" smtClean="0"/>
              <a:t>Link capability (i.e</a:t>
            </a:r>
            <a:r>
              <a:rPr lang="en-US" dirty="0"/>
              <a:t>. simultaneous </a:t>
            </a:r>
            <a:r>
              <a:rPr lang="en-US" dirty="0" err="1"/>
              <a:t>Tx</a:t>
            </a:r>
            <a:r>
              <a:rPr lang="en-US" dirty="0"/>
              <a:t>/Rx</a:t>
            </a:r>
            <a:r>
              <a:rPr lang="en-US" dirty="0" smtClean="0"/>
              <a:t>) should be announced </a:t>
            </a:r>
            <a:r>
              <a:rPr lang="en-US" dirty="0"/>
              <a:t>before link selection and data transmission. </a:t>
            </a:r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5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operation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Suppose link 1 and link 2 are selected for link aggregation between the AP and the STA.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If two links are far apart and support simultaneous </a:t>
            </a:r>
            <a:r>
              <a:rPr lang="en-US" dirty="0" err="1"/>
              <a:t>Tx</a:t>
            </a:r>
            <a:r>
              <a:rPr lang="en-US" dirty="0"/>
              <a:t>/Rx, </a:t>
            </a:r>
            <a:r>
              <a:rPr lang="en-US" dirty="0" smtClean="0"/>
              <a:t>then both AP and STA can freely choose link 1 and/or link 2 for data transmission.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矩形 6"/>
          <p:cNvSpPr/>
          <p:nvPr/>
        </p:nvSpPr>
        <p:spPr>
          <a:xfrm>
            <a:off x="3114675" y="3505200"/>
            <a:ext cx="1008063" cy="6477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AP</a:t>
            </a:r>
          </a:p>
          <a:p>
            <a:pPr algn="ctr">
              <a:defRPr/>
            </a:pPr>
            <a:r>
              <a:rPr lang="en-US" sz="1800" dirty="0" smtClean="0"/>
              <a:t>Device</a:t>
            </a:r>
            <a:endParaRPr lang="en-US" dirty="0"/>
          </a:p>
        </p:txBody>
      </p:sp>
      <p:sp>
        <p:nvSpPr>
          <p:cNvPr id="8" name="椭圆 7"/>
          <p:cNvSpPr/>
          <p:nvPr/>
        </p:nvSpPr>
        <p:spPr>
          <a:xfrm>
            <a:off x="5181600" y="3430587"/>
            <a:ext cx="1219200" cy="72231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STA</a:t>
            </a:r>
          </a:p>
          <a:p>
            <a:pPr algn="ctr">
              <a:defRPr/>
            </a:pPr>
            <a:r>
              <a:rPr lang="en-US" sz="1800" dirty="0" smtClean="0"/>
              <a:t>Device</a:t>
            </a:r>
            <a:endParaRPr lang="en-US" sz="1800" dirty="0"/>
          </a:p>
        </p:txBody>
      </p:sp>
      <p:sp>
        <p:nvSpPr>
          <p:cNvPr id="11" name="文本框 16"/>
          <p:cNvSpPr txBox="1">
            <a:spLocks noChangeArrowheads="1"/>
          </p:cNvSpPr>
          <p:nvPr/>
        </p:nvSpPr>
        <p:spPr bwMode="auto">
          <a:xfrm>
            <a:off x="4359276" y="3924300"/>
            <a:ext cx="679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 smtClean="0"/>
              <a:t>Link 2</a:t>
            </a:r>
            <a:endParaRPr lang="en-US" altLang="en-US" sz="1200" dirty="0"/>
          </a:p>
        </p:txBody>
      </p:sp>
      <p:sp>
        <p:nvSpPr>
          <p:cNvPr id="12" name="文本框 17"/>
          <p:cNvSpPr txBox="1">
            <a:spLocks noChangeArrowheads="1"/>
          </p:cNvSpPr>
          <p:nvPr/>
        </p:nvSpPr>
        <p:spPr bwMode="auto">
          <a:xfrm>
            <a:off x="4348163" y="3430587"/>
            <a:ext cx="6794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 smtClean="0"/>
              <a:t>Link 1</a:t>
            </a:r>
            <a:endParaRPr lang="en-US" altLang="en-US" sz="1200" dirty="0"/>
          </a:p>
        </p:txBody>
      </p:sp>
      <p:sp>
        <p:nvSpPr>
          <p:cNvPr id="13" name="左右箭头 12"/>
          <p:cNvSpPr/>
          <p:nvPr/>
        </p:nvSpPr>
        <p:spPr bwMode="auto">
          <a:xfrm>
            <a:off x="4122738" y="3667125"/>
            <a:ext cx="1058862" cy="136525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左右箭头 13"/>
          <p:cNvSpPr/>
          <p:nvPr/>
        </p:nvSpPr>
        <p:spPr bwMode="auto">
          <a:xfrm>
            <a:off x="4122738" y="3825217"/>
            <a:ext cx="1058862" cy="136525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96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operation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the two links are too close to each other, and the STA </a:t>
            </a:r>
            <a:r>
              <a:rPr lang="en-US" dirty="0" smtClean="0"/>
              <a:t>do</a:t>
            </a:r>
            <a:r>
              <a:rPr lang="en-US" altLang="zh-CN" dirty="0" smtClean="0"/>
              <a:t>es</a:t>
            </a:r>
            <a:r>
              <a:rPr lang="en-US" dirty="0" smtClean="0"/>
              <a:t>n’t </a:t>
            </a:r>
            <a:r>
              <a:rPr lang="en-US" dirty="0"/>
              <a:t>support simultaneous </a:t>
            </a:r>
            <a:r>
              <a:rPr lang="en-US" dirty="0" err="1" smtClean="0"/>
              <a:t>Tx</a:t>
            </a:r>
            <a:r>
              <a:rPr lang="en-US" dirty="0" smtClean="0"/>
              <a:t>/Rx due to interference </a:t>
            </a:r>
            <a:r>
              <a:rPr lang="en-US" dirty="0" smtClean="0"/>
              <a:t>leakage.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Therefore, when the STA is transmitting to the AP on link 1, the AP shall not transmit to the STA on link 2.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18680" y="6488476"/>
            <a:ext cx="1628203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074217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文本框 16"/>
          <p:cNvSpPr txBox="1">
            <a:spLocks noChangeArrowheads="1"/>
          </p:cNvSpPr>
          <p:nvPr/>
        </p:nvSpPr>
        <p:spPr bwMode="auto">
          <a:xfrm>
            <a:off x="4248278" y="4074320"/>
            <a:ext cx="679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 smtClean="0"/>
              <a:t>Link 2</a:t>
            </a:r>
            <a:endParaRPr lang="en-US" altLang="en-US" sz="1200" dirty="0"/>
          </a:p>
        </p:txBody>
      </p:sp>
      <p:sp>
        <p:nvSpPr>
          <p:cNvPr id="10" name="文本框 17"/>
          <p:cNvSpPr txBox="1">
            <a:spLocks noChangeArrowheads="1"/>
          </p:cNvSpPr>
          <p:nvPr/>
        </p:nvSpPr>
        <p:spPr bwMode="auto">
          <a:xfrm>
            <a:off x="4237165" y="3580607"/>
            <a:ext cx="6794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 smtClean="0"/>
              <a:t>Link 1</a:t>
            </a:r>
            <a:endParaRPr lang="en-US" altLang="en-US" sz="1200" dirty="0"/>
          </a:p>
        </p:txBody>
      </p:sp>
      <p:sp>
        <p:nvSpPr>
          <p:cNvPr id="11" name="左箭头 10"/>
          <p:cNvSpPr/>
          <p:nvPr/>
        </p:nvSpPr>
        <p:spPr>
          <a:xfrm>
            <a:off x="3946653" y="3858420"/>
            <a:ext cx="1058862" cy="841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右箭头 11"/>
          <p:cNvSpPr/>
          <p:nvPr/>
        </p:nvSpPr>
        <p:spPr>
          <a:xfrm>
            <a:off x="3946653" y="3979070"/>
            <a:ext cx="1058862" cy="95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乘号 12"/>
          <p:cNvSpPr/>
          <p:nvPr/>
        </p:nvSpPr>
        <p:spPr>
          <a:xfrm>
            <a:off x="4397503" y="3873682"/>
            <a:ext cx="190500" cy="180975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913191" y="3618707"/>
            <a:ext cx="1008063" cy="6477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AP</a:t>
            </a:r>
          </a:p>
          <a:p>
            <a:pPr algn="ctr">
              <a:defRPr/>
            </a:pPr>
            <a:r>
              <a:rPr lang="en-US" sz="1800" dirty="0" smtClean="0"/>
              <a:t>Device</a:t>
            </a:r>
            <a:endParaRPr lang="en-US" dirty="0"/>
          </a:p>
        </p:txBody>
      </p:sp>
      <p:sp>
        <p:nvSpPr>
          <p:cNvPr id="22" name="椭圆 21"/>
          <p:cNvSpPr/>
          <p:nvPr/>
        </p:nvSpPr>
        <p:spPr>
          <a:xfrm>
            <a:off x="5029200" y="3581400"/>
            <a:ext cx="1219200" cy="72231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STA</a:t>
            </a:r>
          </a:p>
          <a:p>
            <a:pPr algn="ctr">
              <a:defRPr/>
            </a:pPr>
            <a:r>
              <a:rPr lang="en-US" sz="1800" dirty="0" smtClean="0"/>
              <a:t>Device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847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Simultaneous </a:t>
            </a:r>
            <a:r>
              <a:rPr lang="en-US" dirty="0" err="1"/>
              <a:t>Tx</a:t>
            </a:r>
            <a:r>
              <a:rPr lang="en-US" dirty="0"/>
              <a:t>/Rx Capability Indication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Comparing these two scenarios, the STA and AP in the multi-link operation should take different actions, given different simultaneous </a:t>
            </a:r>
            <a:r>
              <a:rPr lang="en-US" dirty="0" err="1" smtClean="0"/>
              <a:t>Tx</a:t>
            </a:r>
            <a:r>
              <a:rPr lang="en-US" dirty="0" smtClean="0"/>
              <a:t>/Rx capabilities.</a:t>
            </a:r>
          </a:p>
          <a:p>
            <a:endParaRPr lang="en-US" dirty="0"/>
          </a:p>
          <a:p>
            <a:r>
              <a:rPr lang="en-US" dirty="0" smtClean="0"/>
              <a:t>Therefore, to make better link selection in multi-link operation, the </a:t>
            </a:r>
            <a:r>
              <a:rPr lang="en-US" dirty="0"/>
              <a:t>simultaneous </a:t>
            </a:r>
            <a:r>
              <a:rPr lang="en-US" dirty="0" err="1"/>
              <a:t>Tx</a:t>
            </a:r>
            <a:r>
              <a:rPr lang="en-US" dirty="0"/>
              <a:t>/Rx capability of </a:t>
            </a:r>
            <a:r>
              <a:rPr lang="en-US" dirty="0" smtClean="0"/>
              <a:t>both STAs should be announced. 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4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indicate – 1</a:t>
            </a:r>
            <a:r>
              <a:rPr lang="en-US" baseline="30000" dirty="0" smtClean="0"/>
              <a:t>st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cases to i</a:t>
            </a:r>
            <a:r>
              <a:rPr lang="en-US" dirty="0" smtClean="0"/>
              <a:t>ndicate </a:t>
            </a:r>
            <a:r>
              <a:rPr lang="en-US" dirty="0" smtClean="0"/>
              <a:t>simultaneous operation of each link pair, i.e., link 1 and link </a:t>
            </a:r>
            <a:r>
              <a:rPr lang="en-US" dirty="0" smtClean="0"/>
              <a:t>2:</a:t>
            </a:r>
            <a:endParaRPr lang="en-US" dirty="0" smtClean="0"/>
          </a:p>
          <a:p>
            <a:pPr lvl="1"/>
            <a:r>
              <a:rPr lang="en-US" b="1" dirty="0" smtClean="0"/>
              <a:t>Case 1: </a:t>
            </a:r>
            <a:r>
              <a:rPr lang="en-US" dirty="0" smtClean="0"/>
              <a:t>Only 1 bit for whether link </a:t>
            </a:r>
            <a:r>
              <a:rPr lang="en-US" dirty="0" smtClean="0"/>
              <a:t>1 and link 2 support simultaneous </a:t>
            </a:r>
            <a:r>
              <a:rPr lang="en-US" dirty="0" err="1" smtClean="0"/>
              <a:t>Tx</a:t>
            </a:r>
            <a:r>
              <a:rPr lang="en-US" dirty="0" smtClean="0"/>
              <a:t>/Rx or not.</a:t>
            </a:r>
            <a:endParaRPr lang="en-US" dirty="0" smtClean="0"/>
          </a:p>
          <a:p>
            <a:pPr lvl="1"/>
            <a:r>
              <a:rPr lang="en-US" b="1" dirty="0" smtClean="0"/>
              <a:t>Case 2: </a:t>
            </a:r>
            <a:r>
              <a:rPr lang="en-US" dirty="0" smtClean="0"/>
              <a:t>there are 2 bits, where one bit indicates whether </a:t>
            </a:r>
            <a:r>
              <a:rPr lang="en-US" dirty="0"/>
              <a:t>link 1 </a:t>
            </a:r>
            <a:r>
              <a:rPr lang="en-US" dirty="0" smtClean="0"/>
              <a:t>can receive while link 2 is transmitting, and the other bit </a:t>
            </a:r>
            <a:r>
              <a:rPr lang="en-US" dirty="0"/>
              <a:t>indicates whether link </a:t>
            </a:r>
            <a:r>
              <a:rPr lang="en-US" dirty="0" smtClean="0"/>
              <a:t>2 </a:t>
            </a:r>
            <a:r>
              <a:rPr lang="en-US" dirty="0"/>
              <a:t>can receive while link </a:t>
            </a:r>
            <a:r>
              <a:rPr lang="en-US" dirty="0" smtClean="0"/>
              <a:t>1 </a:t>
            </a:r>
            <a:r>
              <a:rPr lang="en-US" dirty="0"/>
              <a:t>is </a:t>
            </a:r>
            <a:r>
              <a:rPr lang="en-US" dirty="0" smtClean="0"/>
              <a:t>transmitting.</a:t>
            </a:r>
            <a:endParaRPr lang="en-US" dirty="0"/>
          </a:p>
          <a:p>
            <a:r>
              <a:rPr lang="en-US" dirty="0" smtClean="0"/>
              <a:t>Pairwise </a:t>
            </a:r>
            <a:r>
              <a:rPr lang="en-US" dirty="0"/>
              <a:t>indication bits </a:t>
            </a:r>
            <a:r>
              <a:rPr lang="en-US" dirty="0" smtClean="0"/>
              <a:t>can </a:t>
            </a:r>
            <a:r>
              <a:rPr lang="en-US" dirty="0"/>
              <a:t>be carried in the existing multi-band elements or neighbor report </a:t>
            </a:r>
            <a:r>
              <a:rPr lang="en-US" dirty="0" smtClean="0"/>
              <a:t>elements separately.</a:t>
            </a:r>
          </a:p>
          <a:p>
            <a:pPr lvl="1"/>
            <a:r>
              <a:rPr lang="en-US" dirty="0" smtClean="0"/>
              <a:t>For N links, </a:t>
            </a:r>
            <a:r>
              <a:rPr lang="en-US" dirty="0" smtClean="0"/>
              <a:t>N*(N-1</a:t>
            </a:r>
            <a:r>
              <a:rPr lang="en-US" dirty="0"/>
              <a:t>)/2 </a:t>
            </a:r>
            <a:r>
              <a:rPr lang="en-US" dirty="0" smtClean="0"/>
              <a:t>bits are needed to indicate for </a:t>
            </a:r>
            <a:r>
              <a:rPr lang="en-US" dirty="0" smtClean="0"/>
              <a:t>case 1, N*(N-1) bits are needed for case 2.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4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Indicate in multi-band element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r>
              <a:rPr lang="en-US" sz="1800" dirty="0" smtClean="0"/>
              <a:t>In multi-band element, the band ID, operating class and channel number specify the channel frequency for which the multi-band element applies.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The indication </a:t>
            </a:r>
            <a:r>
              <a:rPr lang="en-US" sz="1800" dirty="0"/>
              <a:t>bits </a:t>
            </a:r>
            <a:r>
              <a:rPr lang="en-US" sz="1800" dirty="0" smtClean="0"/>
              <a:t>can be filled into the reserved subfields in multi-band control field </a:t>
            </a:r>
            <a:r>
              <a:rPr lang="en-US" altLang="zh-CN" sz="1800" dirty="0"/>
              <a:t>or</a:t>
            </a:r>
            <a:r>
              <a:rPr lang="en-US" sz="1800" dirty="0" smtClean="0"/>
              <a:t> multi-band connection capability field. 1 indicates that the simultaneous </a:t>
            </a:r>
            <a:r>
              <a:rPr lang="en-US" sz="1800" dirty="0" err="1" smtClean="0"/>
              <a:t>Tx</a:t>
            </a:r>
            <a:r>
              <a:rPr lang="en-US" sz="1800" dirty="0" smtClean="0"/>
              <a:t>/Rx of the transmitting channel and the element-specified channel is supported by the transmitter, otherwise not.</a:t>
            </a:r>
            <a:endParaRPr 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2514600"/>
            <a:ext cx="5553361" cy="182126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642432"/>
            <a:ext cx="5182779" cy="98116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7001" y="5916368"/>
            <a:ext cx="3831733" cy="88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13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indicate –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 </a:t>
            </a:r>
            <a:r>
              <a:rPr lang="en-US" dirty="0"/>
              <a:t>method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dirty="0"/>
              <a:t>Another </a:t>
            </a:r>
            <a:r>
              <a:rPr lang="en-US" dirty="0" smtClean="0"/>
              <a:t>method is </a:t>
            </a:r>
            <a:r>
              <a:rPr lang="en-US" dirty="0"/>
              <a:t>that </a:t>
            </a:r>
            <a:r>
              <a:rPr lang="en-US" dirty="0" smtClean="0"/>
              <a:t>based on a </a:t>
            </a:r>
            <a:r>
              <a:rPr lang="en-US" dirty="0"/>
              <a:t>predefined </a:t>
            </a:r>
            <a:r>
              <a:rPr lang="en-US" dirty="0" smtClean="0"/>
              <a:t>frequency gap </a:t>
            </a:r>
            <a:r>
              <a:rPr lang="en-US" dirty="0"/>
              <a:t>threshold </a:t>
            </a:r>
            <a:r>
              <a:rPr lang="en-US" dirty="0" smtClean="0"/>
              <a:t>provided by the transmitter to the receiver.</a:t>
            </a:r>
          </a:p>
          <a:p>
            <a:endParaRPr lang="en-US" dirty="0"/>
          </a:p>
          <a:p>
            <a:r>
              <a:rPr lang="en-US" dirty="0" smtClean="0"/>
              <a:t>If two </a:t>
            </a:r>
            <a:r>
              <a:rPr lang="en-US" dirty="0"/>
              <a:t>links are not closer than this threshold, then </a:t>
            </a:r>
            <a:r>
              <a:rPr lang="en-US" dirty="0" smtClean="0"/>
              <a:t>the receiver assumes that the transmitter </a:t>
            </a:r>
            <a:r>
              <a:rPr lang="en-US" dirty="0"/>
              <a:t>support simultaneous </a:t>
            </a:r>
            <a:r>
              <a:rPr lang="en-US" dirty="0" err="1" smtClean="0"/>
              <a:t>Tx</a:t>
            </a:r>
            <a:r>
              <a:rPr lang="en-US" dirty="0" smtClean="0"/>
              <a:t>/Rx on these two links, </a:t>
            </a:r>
            <a:r>
              <a:rPr lang="en-US" dirty="0"/>
              <a:t>otherwise </a:t>
            </a:r>
            <a:r>
              <a:rPr lang="en-US" dirty="0" smtClean="0"/>
              <a:t>not.</a:t>
            </a:r>
          </a:p>
          <a:p>
            <a:endParaRPr lang="en-US" dirty="0"/>
          </a:p>
          <a:p>
            <a:r>
              <a:rPr lang="en-US" dirty="0"/>
              <a:t>Those </a:t>
            </a:r>
            <a:r>
              <a:rPr lang="en-US" dirty="0" smtClean="0"/>
              <a:t>thresholds can </a:t>
            </a:r>
            <a:r>
              <a:rPr lang="en-US" dirty="0"/>
              <a:t>be delivered in </a:t>
            </a:r>
            <a:r>
              <a:rPr lang="en-US" dirty="0" smtClean="0"/>
              <a:t>the new EHT Capabilities element.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gap between links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Definition: gap between </a:t>
            </a:r>
            <a:r>
              <a:rPr lang="en-US" dirty="0" smtClean="0"/>
              <a:t>center or edge </a:t>
            </a:r>
            <a:r>
              <a:rPr lang="en-US" dirty="0" smtClean="0"/>
              <a:t>working frequencies of two links.</a:t>
            </a:r>
          </a:p>
          <a:p>
            <a:endParaRPr lang="en-US" dirty="0" smtClean="0"/>
          </a:p>
          <a:p>
            <a:r>
              <a:rPr lang="en-US" dirty="0" smtClean="0"/>
              <a:t>There are several options to determine the frequency gap threshold </a:t>
            </a:r>
          </a:p>
          <a:p>
            <a:pPr lvl="1"/>
            <a:r>
              <a:rPr lang="en-US" dirty="0" smtClean="0"/>
              <a:t>Transmitter-specific: each transmitter determine its own threshold</a:t>
            </a:r>
          </a:p>
          <a:p>
            <a:pPr lvl="1"/>
            <a:r>
              <a:rPr lang="en-US" dirty="0" smtClean="0"/>
              <a:t>BSS specific: an AP determines the threshold adopted within the BSS </a:t>
            </a:r>
          </a:p>
          <a:p>
            <a:pPr lvl="1"/>
            <a:r>
              <a:rPr lang="en-US" dirty="0" smtClean="0"/>
              <a:t>commonly defined: the Spec unifies a common and reasonable threshold for all devices.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2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339162</TotalTime>
  <Words>803</Words>
  <Application>Microsoft Office PowerPoint</Application>
  <PresentationFormat>全屏显示(4:3)</PresentationFormat>
  <Paragraphs>152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CiscoSans ExtraLight</vt:lpstr>
      <vt:lpstr>CiscoSans Thin</vt:lpstr>
      <vt:lpstr>宋体</vt:lpstr>
      <vt:lpstr>Arial</vt:lpstr>
      <vt:lpstr>Times New Roman</vt:lpstr>
      <vt:lpstr>Wingdings</vt:lpstr>
      <vt:lpstr>802-11-Submission</vt:lpstr>
      <vt:lpstr>Simultaneous Tx/Rx Capability indication  for multi-link operation</vt:lpstr>
      <vt:lpstr>Introduction</vt:lpstr>
      <vt:lpstr>Multi-link operation</vt:lpstr>
      <vt:lpstr>Multi-link operation</vt:lpstr>
      <vt:lpstr>Simultaneous Tx/Rx Capability Indication</vt:lpstr>
      <vt:lpstr>How to indicate – 1st method</vt:lpstr>
      <vt:lpstr>Indicate in multi-band element</vt:lpstr>
      <vt:lpstr>How to indicate – 2nd  method</vt:lpstr>
      <vt:lpstr>Frequency gap between links</vt:lpstr>
      <vt:lpstr>Conclusion</vt:lpstr>
    </vt:vector>
  </TitlesOfParts>
  <Manager>Hongyuan Zhang</Manager>
  <Company>Marvell Semiconductor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zhouyifan (G)</cp:lastModifiedBy>
  <cp:revision>2153</cp:revision>
  <cp:lastPrinted>1998-02-10T13:28:06Z</cp:lastPrinted>
  <dcterms:created xsi:type="dcterms:W3CDTF">2007-05-21T21:00:37Z</dcterms:created>
  <dcterms:modified xsi:type="dcterms:W3CDTF">2019-11-26T02:23:43Z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(2)g/z+BTQ6e93mzmacg6Rc0I2gaYjqE2PTPCE8gEo5rtgxjmvdqNPi+qOlKAl7PIWxlZKKOu4l
mQBAA6Ds96JLXgBc+RWJed2Pxspcsrm8RuyteZOcbBe+S3HtYbqs48P9NZfWJmVfNBxsjAzK
VkSbk57f2RUEgir4e+jQ5lwPOYAwGJmRMAAUmVzKpQuhw7mPr2ASnjTHZvkxAz3qCLUWbCNE
hMhHfTkLQVljmGqDKv</vt:lpwstr>
  </property>
  <property fmtid="{D5CDD505-2E9C-101B-9397-08002B2CF9AE}" pid="3" name="_2015_ms_pID_7253431">
    <vt:lpwstr>8vr8ZMTIRQgF/31ugL2yMdKnH2AkDQ/CQcbHZ6/MJeYi65UV4CANgc
lgKuC7Rz5ZMPs2rwyMeTy+WL00Ub7rmZuMwZmHS1b+vj1PK4z7LhmHeCFpOZL4g8U6Ly/8Ml
2EhKHFzYzZGwgQZuS4lMOAyAivcZX3Zixalep50++35PdLQgbFMWU+Q4iKGifWBf+cg=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1573434666</vt:lpwstr>
  </property>
</Properties>
</file>