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910" r:id="rId3"/>
    <p:sldId id="948" r:id="rId4"/>
    <p:sldId id="911" r:id="rId5"/>
    <p:sldId id="943" r:id="rId6"/>
    <p:sldId id="944" r:id="rId7"/>
    <p:sldId id="945" r:id="rId8"/>
    <p:sldId id="939" r:id="rId9"/>
    <p:sldId id="946" r:id="rId10"/>
    <p:sldId id="949" r:id="rId11"/>
    <p:sldId id="901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6" autoAdjust="0"/>
    <p:restoredTop sz="96649" autoAdjust="0"/>
  </p:normalViewPr>
  <p:slideViewPr>
    <p:cSldViewPr>
      <p:cViewPr varScale="1">
        <p:scale>
          <a:sx n="100" d="100"/>
          <a:sy n="100" d="100"/>
        </p:scale>
        <p:origin x="1478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1/14/2020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802.11-19/</a:t>
            </a:r>
            <a:r>
              <a:rPr lang="en-US" altLang="zh-CN" sz="1800" b="1" dirty="0" smtClean="0"/>
              <a:t>1549</a:t>
            </a:r>
            <a:r>
              <a:rPr lang="en-GB" altLang="en-US" sz="1800" b="1" dirty="0" smtClean="0"/>
              <a:t>r5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Multi-link Association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2019-09-05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940714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baseline="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Move to add the following text into IEEE 802.11be SFD:</a:t>
            </a:r>
          </a:p>
          <a:p>
            <a:r>
              <a:rPr lang="en-US" dirty="0" smtClean="0"/>
              <a:t>A new element will be defined as a container to advertise and exchange information </a:t>
            </a:r>
            <a:r>
              <a:rPr lang="en-US" dirty="0" smtClean="0"/>
              <a:t>for</a:t>
            </a:r>
            <a:r>
              <a:rPr lang="en-US" dirty="0" smtClean="0"/>
              <a:t> multi-link setup.</a:t>
            </a:r>
            <a:endParaRPr lang="en-US" dirty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altLang="zh-CN" sz="2000" dirty="0"/>
              <a:t>Move: </a:t>
            </a:r>
            <a:r>
              <a:rPr lang="en-US" altLang="zh-CN" sz="2000" dirty="0" err="1"/>
              <a:t>Yunbo</a:t>
            </a:r>
            <a:r>
              <a:rPr lang="en-US" altLang="zh-CN" sz="2000" dirty="0"/>
              <a:t> Li				   Second: </a:t>
            </a:r>
          </a:p>
          <a:p>
            <a:pPr marL="0" indent="0">
              <a:buNone/>
            </a:pPr>
            <a:r>
              <a:rPr lang="en-US" altLang="zh-CN" sz="2000" dirty="0"/>
              <a:t>Discussion: </a:t>
            </a:r>
          </a:p>
          <a:p>
            <a:pPr marL="0" indent="0">
              <a:buNone/>
            </a:pPr>
            <a:r>
              <a:rPr lang="en-US" altLang="zh-CN" sz="2000" dirty="0"/>
              <a:t>Result:</a:t>
            </a:r>
            <a:endParaRPr lang="en-US" altLang="zh-CN" dirty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3411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/>
              <a:t>[1] EHT PAR document, 11-19-0244-00-0eht-eht-par-document</a:t>
            </a:r>
          </a:p>
          <a:p>
            <a:r>
              <a:rPr lang="en-US" sz="1800" smtClean="0"/>
              <a:t>[</a:t>
            </a:r>
            <a:r>
              <a:rPr lang="en-US" sz="1800" dirty="0"/>
              <a:t>2</a:t>
            </a:r>
            <a:r>
              <a:rPr lang="en-US" sz="1800"/>
              <a:t>] </a:t>
            </a:r>
            <a:r>
              <a:rPr lang="en-US" sz="1800" smtClean="0"/>
              <a:t>11-19-0821-00-00be-multiple-band-discussion</a:t>
            </a:r>
          </a:p>
          <a:p>
            <a:r>
              <a:rPr lang="en-US" sz="1800" smtClean="0"/>
              <a:t>[</a:t>
            </a:r>
            <a:r>
              <a:rPr lang="en-US" sz="1800"/>
              <a:t>3] 11-19-0773-00-00be-multi-link-operation-framework</a:t>
            </a:r>
            <a:endParaRPr lang="en-US" sz="18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9961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dirty="0" smtClean="0"/>
              <a:t>Multi-link operation is an important feature in EHT [1];</a:t>
            </a:r>
          </a:p>
          <a:p>
            <a:r>
              <a:rPr lang="en-US" dirty="0" smtClean="0"/>
              <a:t>A non-AP </a:t>
            </a:r>
            <a:r>
              <a:rPr lang="en-US" dirty="0"/>
              <a:t>m</a:t>
            </a:r>
            <a:r>
              <a:rPr lang="en-US" dirty="0" smtClean="0"/>
              <a:t>ulti-link device associates with an AP multi-link device through single link is mentioned in several presentations, in order to save signaling overhead [2,3];</a:t>
            </a:r>
          </a:p>
          <a:p>
            <a:r>
              <a:rPr lang="en-US" dirty="0"/>
              <a:t>For flexibility, each link could be enable or disable after multi-link </a:t>
            </a:r>
            <a:r>
              <a:rPr lang="en-US" dirty="0" smtClean="0"/>
              <a:t>association; </a:t>
            </a:r>
          </a:p>
          <a:p>
            <a:r>
              <a:rPr lang="en-US" dirty="0" smtClean="0"/>
              <a:t>Several potential solutions are prepared for discussion.</a:t>
            </a:r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2019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There are two elements related to multi-link</a:t>
            </a:r>
          </a:p>
          <a:p>
            <a:pPr lvl="1"/>
            <a:r>
              <a:rPr lang="en-US" dirty="0" smtClean="0"/>
              <a:t>Multi-band element, and Neighbor report element</a:t>
            </a:r>
          </a:p>
          <a:p>
            <a:r>
              <a:rPr lang="en-US" dirty="0" smtClean="0"/>
              <a:t>Some important </a:t>
            </a:r>
            <a:r>
              <a:rPr lang="en-US" dirty="0" err="1" smtClean="0"/>
              <a:t>subelements</a:t>
            </a:r>
            <a:r>
              <a:rPr lang="en-US" dirty="0" smtClean="0"/>
              <a:t> can not be carried in </a:t>
            </a:r>
            <a:r>
              <a:rPr lang="en-US" dirty="0"/>
              <a:t>M</a:t>
            </a:r>
            <a:r>
              <a:rPr lang="en-US" dirty="0" smtClean="0"/>
              <a:t>ulti-band element, e.g. Capabilities </a:t>
            </a:r>
            <a:r>
              <a:rPr lang="en-US" dirty="0" err="1" smtClean="0"/>
              <a:t>subelement</a:t>
            </a:r>
            <a:r>
              <a:rPr lang="en-US" dirty="0" smtClean="0"/>
              <a:t>, so Neighbor report element may be more suitable for multi-link association in solution 1.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Solution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pic>
        <p:nvPicPr>
          <p:cNvPr id="21" name="Picture 2" descr="C:\Users\l00140189\AppData\Roaming\eSpace_Desktop\UserData\l00387934\imagefiles\B506342B-50B4-4070-BBAA-B2A667239DE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56" y="4045318"/>
            <a:ext cx="5102244" cy="161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C:\Users\l00140189\AppData\Roaming\eSpace_Desktop\UserData\l00387934\imagefiles\50E7876D-FB1B-4E63-A6C2-1268C7D1ECF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799728"/>
            <a:ext cx="456208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730472" y="6019800"/>
            <a:ext cx="1433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Multi-band Element</a:t>
            </a:r>
            <a:endParaRPr 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6629400" y="5057001"/>
            <a:ext cx="17283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Neighbor report Element</a:t>
            </a:r>
            <a:endParaRPr lang="en-US" dirty="0"/>
          </a:p>
        </p:txBody>
      </p:sp>
      <p:cxnSp>
        <p:nvCxnSpPr>
          <p:cNvPr id="14" name="直接箭头连接符 13"/>
          <p:cNvCxnSpPr>
            <a:stCxn id="4" idx="0"/>
          </p:cNvCxnSpPr>
          <p:nvPr/>
        </p:nvCxnSpPr>
        <p:spPr bwMode="auto">
          <a:xfrm flipV="1">
            <a:off x="2447175" y="5657444"/>
            <a:ext cx="524625" cy="3623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直接箭头连接符 26"/>
          <p:cNvCxnSpPr/>
          <p:nvPr/>
        </p:nvCxnSpPr>
        <p:spPr bwMode="auto">
          <a:xfrm flipH="1">
            <a:off x="6858000" y="5324363"/>
            <a:ext cx="487905" cy="4753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2421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圆角矩形 40"/>
          <p:cNvSpPr/>
          <p:nvPr/>
        </p:nvSpPr>
        <p:spPr bwMode="auto">
          <a:xfrm>
            <a:off x="4759548" y="4552378"/>
            <a:ext cx="2667000" cy="1903413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Response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1143000" y="4572000"/>
            <a:ext cx="2667000" cy="1903413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Request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Multiple neighbor report elements are included in Association Request frame;</a:t>
            </a:r>
          </a:p>
          <a:p>
            <a:pPr lvl="1"/>
            <a:r>
              <a:rPr lang="en-US" dirty="0" smtClean="0"/>
              <a:t>Which neighbor report elements are used for multi-link setup need to be indicated;</a:t>
            </a:r>
          </a:p>
          <a:p>
            <a:r>
              <a:rPr lang="en-US" dirty="0" smtClean="0"/>
              <a:t>Same neighbor report elements are included in Association Response frame;</a:t>
            </a:r>
          </a:p>
          <a:p>
            <a:pPr lvl="1"/>
            <a:r>
              <a:rPr lang="en-US" dirty="0" smtClean="0"/>
              <a:t>Which neighbor elements are agreed for multi-link setup need to be indicated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Solution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sp>
        <p:nvSpPr>
          <p:cNvPr id="29" name="矩形 28"/>
          <p:cNvSpPr/>
          <p:nvPr/>
        </p:nvSpPr>
        <p:spPr bwMode="auto">
          <a:xfrm>
            <a:off x="1295400" y="4996130"/>
            <a:ext cx="21336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Neighbor report element 1 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1295400" y="5410200"/>
            <a:ext cx="21336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2 = Y</a:t>
            </a:r>
            <a:endParaRPr lang="zh-CN" altLang="en-US" dirty="0"/>
          </a:p>
        </p:txBody>
      </p:sp>
      <p:sp>
        <p:nvSpPr>
          <p:cNvPr id="33" name="矩形 32"/>
          <p:cNvSpPr/>
          <p:nvPr/>
        </p:nvSpPr>
        <p:spPr bwMode="auto">
          <a:xfrm>
            <a:off x="1295400" y="5808452"/>
            <a:ext cx="21336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3 </a:t>
            </a:r>
            <a:r>
              <a:rPr lang="en-US" altLang="zh-CN" dirty="0" smtClean="0"/>
              <a:t>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1295400" y="6172200"/>
            <a:ext cx="21336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4 </a:t>
            </a:r>
            <a:r>
              <a:rPr lang="en-US" altLang="zh-CN" dirty="0" smtClean="0"/>
              <a:t>= 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4953000" y="4996130"/>
            <a:ext cx="22098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1 = Y</a:t>
            </a:r>
            <a:endParaRPr lang="zh-CN" alt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4953000" y="5410200"/>
            <a:ext cx="22098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2 = Y</a:t>
            </a:r>
            <a:endParaRPr lang="zh-CN" altLang="en-US" dirty="0"/>
          </a:p>
        </p:txBody>
      </p:sp>
      <p:sp>
        <p:nvSpPr>
          <p:cNvPr id="40" name="矩形 39"/>
          <p:cNvSpPr/>
          <p:nvPr/>
        </p:nvSpPr>
        <p:spPr bwMode="auto">
          <a:xfrm>
            <a:off x="4953000" y="5808452"/>
            <a:ext cx="22098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3 </a:t>
            </a:r>
            <a:r>
              <a:rPr lang="en-US" altLang="zh-CN" dirty="0" smtClean="0"/>
              <a:t>= 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3581400" y="5137925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>
            <a:off x="3581399" y="5528448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3" name="文本框 12"/>
          <p:cNvSpPr txBox="1"/>
          <p:nvPr/>
        </p:nvSpPr>
        <p:spPr>
          <a:xfrm>
            <a:off x="7578948" y="51888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Multi-link base on neighbor report element 1 &amp;2 are established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3953545" y="5944992"/>
            <a:ext cx="8500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 means no for MLs</a:t>
            </a:r>
            <a:endParaRPr lang="en-US" sz="1000" dirty="0"/>
          </a:p>
        </p:txBody>
      </p:sp>
      <p:cxnSp>
        <p:nvCxnSpPr>
          <p:cNvPr id="10" name="直接连接符 9"/>
          <p:cNvCxnSpPr/>
          <p:nvPr/>
        </p:nvCxnSpPr>
        <p:spPr bwMode="auto">
          <a:xfrm flipV="1">
            <a:off x="3358636" y="6122230"/>
            <a:ext cx="665274" cy="1689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56863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圆角矩形 40"/>
          <p:cNvSpPr/>
          <p:nvPr/>
        </p:nvSpPr>
        <p:spPr bwMode="auto">
          <a:xfrm>
            <a:off x="4495800" y="4552378"/>
            <a:ext cx="2930748" cy="1696023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Response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838200" y="4572001"/>
            <a:ext cx="2971800" cy="16764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Request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Multiple multi-link elements are included in Association Request frame;</a:t>
            </a:r>
          </a:p>
          <a:p>
            <a:pPr lvl="1"/>
            <a:r>
              <a:rPr lang="en-US" dirty="0" smtClean="0"/>
              <a:t>Multi-link element is an new element which different from multi-band element;</a:t>
            </a:r>
          </a:p>
          <a:p>
            <a:pPr lvl="1"/>
            <a:r>
              <a:rPr lang="en-US" dirty="0" smtClean="0"/>
              <a:t>Only the IEs that have different content from IEs in the transmitted link are included;</a:t>
            </a:r>
          </a:p>
          <a:p>
            <a:r>
              <a:rPr lang="en-US" dirty="0" smtClean="0"/>
              <a:t>Same multi-link elements are included in Association Response frame;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Solution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sp>
        <p:nvSpPr>
          <p:cNvPr id="29" name="矩形 28"/>
          <p:cNvSpPr/>
          <p:nvPr/>
        </p:nvSpPr>
        <p:spPr bwMode="auto">
          <a:xfrm>
            <a:off x="1066800" y="4996130"/>
            <a:ext cx="23622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Multi-link element 1 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1066800" y="5410200"/>
            <a:ext cx="23622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Multi-link </a:t>
            </a:r>
            <a:r>
              <a:rPr lang="en-US" altLang="zh-CN" dirty="0"/>
              <a:t>element 2 = Y</a:t>
            </a:r>
            <a:endParaRPr lang="zh-CN" altLang="en-US" dirty="0"/>
          </a:p>
        </p:txBody>
      </p:sp>
      <p:sp>
        <p:nvSpPr>
          <p:cNvPr id="33" name="矩形 32"/>
          <p:cNvSpPr/>
          <p:nvPr/>
        </p:nvSpPr>
        <p:spPr bwMode="auto">
          <a:xfrm>
            <a:off x="1066800" y="5808452"/>
            <a:ext cx="23622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Multi-link element 3 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4876800" y="4996130"/>
            <a:ext cx="2392905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Multi-link </a:t>
            </a:r>
            <a:r>
              <a:rPr lang="en-US" altLang="zh-CN" dirty="0"/>
              <a:t>element 1 = Y</a:t>
            </a:r>
            <a:endParaRPr lang="zh-CN" alt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4876800" y="5410200"/>
            <a:ext cx="2392905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Multi-link </a:t>
            </a:r>
            <a:r>
              <a:rPr lang="en-US" altLang="zh-CN" dirty="0"/>
              <a:t>element 2 = Y</a:t>
            </a:r>
            <a:endParaRPr lang="zh-CN" altLang="en-US" dirty="0"/>
          </a:p>
        </p:txBody>
      </p:sp>
      <p:sp>
        <p:nvSpPr>
          <p:cNvPr id="40" name="矩形 39"/>
          <p:cNvSpPr/>
          <p:nvPr/>
        </p:nvSpPr>
        <p:spPr bwMode="auto">
          <a:xfrm>
            <a:off x="4876800" y="5808452"/>
            <a:ext cx="2392905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Multi-link element 3 = 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3505200" y="5137925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>
            <a:off x="3505200" y="5528448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3" name="文本框 12"/>
          <p:cNvSpPr txBox="1"/>
          <p:nvPr/>
        </p:nvSpPr>
        <p:spPr>
          <a:xfrm>
            <a:off x="7607211" y="5053031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Multi-link base on multi-link element 1 &amp;2 are </a:t>
            </a:r>
            <a:r>
              <a:rPr lang="en-US" altLang="zh-CN" dirty="0" err="1" smtClean="0"/>
              <a:t>establised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2817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On-channel tunneling (OCT) is supported in current spec;</a:t>
            </a:r>
          </a:p>
          <a:p>
            <a:r>
              <a:rPr lang="en-US" dirty="0" smtClean="0"/>
              <a:t>The management MPDU (MMPDU) of one band can be transmitted on another band through OCT;</a:t>
            </a:r>
          </a:p>
          <a:p>
            <a:r>
              <a:rPr lang="en-US" dirty="0" smtClean="0"/>
              <a:t>Only single MMPDU can be transmitted in one OCT frame;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Solution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641302"/>
              </p:ext>
            </p:extLst>
          </p:nvPr>
        </p:nvGraphicFramePr>
        <p:xfrm>
          <a:off x="2743200" y="4419600"/>
          <a:ext cx="41910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3200400"/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Order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Information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1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Category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2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FST Action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3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OCT MMPDU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4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Multi-band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2514600" y="4081046"/>
            <a:ext cx="4641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/>
              <a:t>On-channel Tunnel Request frame Action field format</a:t>
            </a:r>
            <a:endParaRPr lang="zh-CN" altLang="en-US" sz="1600"/>
          </a:p>
        </p:txBody>
      </p:sp>
    </p:spTree>
    <p:extLst>
      <p:ext uri="{BB962C8B-B14F-4D97-AF65-F5344CB8AC3E}">
        <p14:creationId xmlns:p14="http://schemas.microsoft.com/office/powerpoint/2010/main" val="342106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On-channel tunneling (OCT) be extended to carry multiple MMPDUs to support MLs;</a:t>
            </a:r>
          </a:p>
          <a:p>
            <a:pPr lvl="1"/>
            <a:r>
              <a:rPr lang="en-US" dirty="0" smtClean="0"/>
              <a:t>Either extend OCT, or introduce a new type of OCT frame</a:t>
            </a:r>
          </a:p>
          <a:p>
            <a:r>
              <a:rPr lang="en-US" dirty="0" smtClean="0"/>
              <a:t>The information of multiple links can be carried in one OCT frame;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Solution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08917"/>
              </p:ext>
            </p:extLst>
          </p:nvPr>
        </p:nvGraphicFramePr>
        <p:xfrm>
          <a:off x="1020858" y="4353758"/>
          <a:ext cx="2555652" cy="1569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052"/>
                <a:gridCol w="1752600"/>
              </a:tblGrid>
              <a:tr h="259773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Order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Information</a:t>
                      </a:r>
                      <a:endParaRPr lang="zh-CN" altLang="en-US" sz="140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1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Category</a:t>
                      </a:r>
                      <a:endParaRPr lang="zh-CN" altLang="en-US" sz="140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2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FST Action</a:t>
                      </a:r>
                      <a:endParaRPr lang="zh-CN" altLang="en-US" sz="1400" dirty="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3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OCT MMPDU</a:t>
                      </a:r>
                      <a:endParaRPr lang="zh-CN" altLang="en-US" sz="140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4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Multi-band</a:t>
                      </a:r>
                      <a:endParaRPr lang="zh-CN" alt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866561" y="3962400"/>
            <a:ext cx="28642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/>
              <a:t>OCT Request frame Action field</a:t>
            </a:r>
            <a:endParaRPr lang="zh-CN" altLang="en-US" sz="160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142937"/>
              </p:ext>
            </p:extLst>
          </p:nvPr>
        </p:nvGraphicFramePr>
        <p:xfrm>
          <a:off x="4876800" y="3640798"/>
          <a:ext cx="2597486" cy="2819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197"/>
                <a:gridCol w="1781289"/>
              </a:tblGrid>
              <a:tr h="293078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Order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Information</a:t>
                      </a:r>
                      <a:endParaRPr lang="zh-CN" altLang="en-US" sz="140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1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Category</a:t>
                      </a:r>
                      <a:endParaRPr lang="zh-CN" altLang="en-US" sz="140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2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FST Action</a:t>
                      </a:r>
                      <a:endParaRPr lang="zh-CN" altLang="en-US" sz="140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3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Number</a:t>
                      </a:r>
                      <a:r>
                        <a:rPr lang="en-US" altLang="zh-CN" sz="1400" baseline="0" dirty="0" smtClean="0">
                          <a:solidFill>
                            <a:srgbClr val="FF0000"/>
                          </a:solidFill>
                        </a:rPr>
                        <a:t> of links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4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OCT MMPDU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5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Multi-band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…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…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n-1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OCT MMPDU</a:t>
                      </a:r>
                      <a:endParaRPr lang="zh-CN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n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Multi-band</a:t>
                      </a:r>
                      <a:endParaRPr lang="zh-CN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4343400" y="3302244"/>
            <a:ext cx="36913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/>
              <a:t>Extended OCT Request frame Action field</a:t>
            </a:r>
            <a:endParaRPr lang="zh-CN" altLang="en-US" sz="1600"/>
          </a:p>
        </p:txBody>
      </p:sp>
      <p:sp>
        <p:nvSpPr>
          <p:cNvPr id="11" name="右箭头 10"/>
          <p:cNvSpPr/>
          <p:nvPr/>
        </p:nvSpPr>
        <p:spPr bwMode="auto">
          <a:xfrm>
            <a:off x="3810000" y="5050574"/>
            <a:ext cx="571500" cy="43582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001000" y="5050574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mtClean="0"/>
              <a:t>Link 1</a:t>
            </a:r>
            <a:endParaRPr lang="zh-CN" altLang="en-US"/>
          </a:p>
        </p:txBody>
      </p:sp>
      <p:cxnSp>
        <p:nvCxnSpPr>
          <p:cNvPr id="15" name="直接连接符 14"/>
          <p:cNvCxnSpPr>
            <a:endCxn id="12" idx="1"/>
          </p:cNvCxnSpPr>
          <p:nvPr/>
        </p:nvCxnSpPr>
        <p:spPr bwMode="auto">
          <a:xfrm>
            <a:off x="7474286" y="5050574"/>
            <a:ext cx="526714" cy="138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直接连接符 16"/>
          <p:cNvCxnSpPr>
            <a:endCxn id="12" idx="1"/>
          </p:cNvCxnSpPr>
          <p:nvPr/>
        </p:nvCxnSpPr>
        <p:spPr bwMode="auto">
          <a:xfrm flipV="1">
            <a:off x="7474286" y="5189074"/>
            <a:ext cx="526714" cy="1827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7994314" y="600334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mtClean="0"/>
              <a:t>Link k</a:t>
            </a:r>
            <a:endParaRPr lang="zh-CN" altLang="en-US"/>
          </a:p>
        </p:txBody>
      </p:sp>
      <p:cxnSp>
        <p:nvCxnSpPr>
          <p:cNvPr id="19" name="直接连接符 18"/>
          <p:cNvCxnSpPr>
            <a:endCxn id="18" idx="1"/>
          </p:cNvCxnSpPr>
          <p:nvPr/>
        </p:nvCxnSpPr>
        <p:spPr bwMode="auto">
          <a:xfrm>
            <a:off x="7467600" y="6003345"/>
            <a:ext cx="526714" cy="138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接连接符 19"/>
          <p:cNvCxnSpPr>
            <a:endCxn id="18" idx="1"/>
          </p:cNvCxnSpPr>
          <p:nvPr/>
        </p:nvCxnSpPr>
        <p:spPr bwMode="auto">
          <a:xfrm flipV="1">
            <a:off x="7467600" y="6141845"/>
            <a:ext cx="526714" cy="1827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68338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1912705"/>
          </a:xfrm>
        </p:spPr>
        <p:txBody>
          <a:bodyPr/>
          <a:lstStyle/>
          <a:p>
            <a:r>
              <a:rPr lang="en-US" dirty="0" smtClean="0"/>
              <a:t>When perform multi-link association through single link, the signaling overhead can be reduced;</a:t>
            </a:r>
          </a:p>
          <a:p>
            <a:r>
              <a:rPr lang="en-US" dirty="0" smtClean="0"/>
              <a:t>Several potential solutions are prepared for discussion.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solution do you prefer </a:t>
            </a:r>
            <a:r>
              <a:rPr lang="en-US" dirty="0" smtClean="0"/>
              <a:t>as a container to advertise and exchange information </a:t>
            </a:r>
            <a:r>
              <a:rPr lang="en-US" dirty="0" smtClean="0"/>
              <a:t>to carry for</a:t>
            </a:r>
            <a:r>
              <a:rPr lang="en-US" dirty="0" smtClean="0"/>
              <a:t> ML setup?</a:t>
            </a:r>
            <a:endParaRPr lang="en-US" dirty="0" smtClean="0"/>
          </a:p>
          <a:p>
            <a:pPr lvl="1"/>
            <a:r>
              <a:rPr lang="en-US" dirty="0" smtClean="0"/>
              <a:t>Solution 1: </a:t>
            </a:r>
            <a:r>
              <a:rPr lang="en-US" dirty="0" smtClean="0"/>
              <a:t>Reuse or extend existing element</a:t>
            </a:r>
          </a:p>
          <a:p>
            <a:pPr lvl="1"/>
            <a:r>
              <a:rPr lang="en-US" dirty="0" smtClean="0"/>
              <a:t>Solution </a:t>
            </a:r>
            <a:r>
              <a:rPr lang="en-US" dirty="0" smtClean="0"/>
              <a:t>2: </a:t>
            </a:r>
            <a:r>
              <a:rPr lang="en-US" dirty="0" smtClean="0"/>
              <a:t>Define a new element</a:t>
            </a:r>
          </a:p>
          <a:p>
            <a:pPr lvl="1"/>
            <a:r>
              <a:rPr lang="en-US" dirty="0" smtClean="0"/>
              <a:t>Neither</a:t>
            </a:r>
            <a:endParaRPr lang="en-US" dirty="0" smtClean="0"/>
          </a:p>
          <a:p>
            <a:pPr lvl="1"/>
            <a:r>
              <a:rPr lang="en-US" dirty="0"/>
              <a:t>Abstain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 smtClean="0"/>
              <a:t>SP results: 0/17/7/23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7987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93405</TotalTime>
  <Words>735</Words>
  <Application>Microsoft Office PowerPoint</Application>
  <PresentationFormat>全屏显示(4:3)</PresentationFormat>
  <Paragraphs>171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Qualcomm Office Regular</vt:lpstr>
      <vt:lpstr>Qualcomm Regular</vt:lpstr>
      <vt:lpstr>Arial</vt:lpstr>
      <vt:lpstr>Times New Roman</vt:lpstr>
      <vt:lpstr>802-11-Submission</vt:lpstr>
      <vt:lpstr>Multi-link Association</vt:lpstr>
      <vt:lpstr>Introduction</vt:lpstr>
      <vt:lpstr>Solution 1</vt:lpstr>
      <vt:lpstr>Solution 1</vt:lpstr>
      <vt:lpstr>Solution 2</vt:lpstr>
      <vt:lpstr>Solution 3</vt:lpstr>
      <vt:lpstr>Solution 3</vt:lpstr>
      <vt:lpstr>Summary</vt:lpstr>
      <vt:lpstr>Straw Poll 1</vt:lpstr>
      <vt:lpstr>Motion 1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1907</cp:revision>
  <cp:lastPrinted>1998-02-10T13:28:06Z</cp:lastPrinted>
  <dcterms:created xsi:type="dcterms:W3CDTF">2004-12-02T14:01:45Z</dcterms:created>
  <dcterms:modified xsi:type="dcterms:W3CDTF">2020-01-16T16:12:46Z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(3)t7yxAYiQmbsB9ywlleDbL4T9NEGDXH2+dLXBzhQZhMK9jF3CEqyBmkryuksq3wqQJE31RQ/E
7ZdYasOiRBz+FuY7NaZE7wsmY7YChSTj5sWmi0Tat0U3gjvI0CMYek+BEYYI1UnXKDlPmguQ
vZX17mKX26W5twob/qPGd8/S3d3kAKo+L+yA7p6MItJNdjBRSHVMkbM/eL6WtYwiN7IU5tKm
ql2R13viSiaCDME9kn</vt:lpwstr>
  </property>
  <property fmtid="{D5CDD505-2E9C-101B-9397-08002B2CF9AE}" pid="4" name="_2015_ms_pID_7253431">
    <vt:lpwstr>Ijl2IM+ieFYKbRh/pU2ZsBfq++/AiY3XD6yiy+5+6qhj9QhIuxhvQm
TrEby8mhjJ3kG1Pt0Dk3Q4/Ym4Gyu2Ve0B7XVz1GX4sMeZSKpf54REk7AwcBaeK5xEvn+Gr0
UlwLGpmRWgZUfRaD1ptPYMgtn87E6n2GgNdYxSpHZIryl3yYy28SfrobI4T1ZNZGROC76xyW
xgbSMbGdoO0bi54OEM0cc09tKUW7ye+piJvq</vt:lpwstr>
  </property>
  <property fmtid="{D5CDD505-2E9C-101B-9397-08002B2CF9AE}" pid="5" name="_2015_ms_pID_7253432">
    <vt:lpwstr>aT36yC56yOLVXRYt+ifH6Cg=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1578884108</vt:lpwstr>
  </property>
</Properties>
</file>