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33" r:id="rId10"/>
    <p:sldId id="946" r:id="rId11"/>
    <p:sldId id="901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33" d="100"/>
          <a:sy n="133" d="100"/>
        </p:scale>
        <p:origin x="1692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</a:t>
            </a:r>
            <a:r>
              <a:rPr lang="en-US" dirty="0" smtClean="0"/>
              <a:t>prefer?</a:t>
            </a:r>
            <a:endParaRPr lang="en-US" dirty="0" smtClean="0"/>
          </a:p>
          <a:p>
            <a:pPr lvl="1"/>
            <a:r>
              <a:rPr lang="en-US" dirty="0" smtClean="0"/>
              <a:t>Solution 1: </a:t>
            </a:r>
            <a:r>
              <a:rPr lang="en-US" dirty="0" smtClean="0"/>
              <a:t>Multiple Neighbor report elements</a:t>
            </a:r>
          </a:p>
          <a:p>
            <a:pPr lvl="1"/>
            <a:r>
              <a:rPr lang="en-US" dirty="0" smtClean="0"/>
              <a:t>Solution </a:t>
            </a:r>
            <a:r>
              <a:rPr lang="en-US" dirty="0" smtClean="0"/>
              <a:t>2</a:t>
            </a:r>
            <a:r>
              <a:rPr lang="en-US" dirty="0" smtClean="0"/>
              <a:t>: Multiple Multi-link elements</a:t>
            </a:r>
            <a:endParaRPr lang="en-US" dirty="0" smtClean="0"/>
          </a:p>
          <a:p>
            <a:pPr lvl="1"/>
            <a:r>
              <a:rPr lang="en-US" altLang="zh-CN" dirty="0"/>
              <a:t>Solution </a:t>
            </a:r>
            <a:r>
              <a:rPr lang="en-US" altLang="zh-CN" dirty="0" smtClean="0"/>
              <a:t>3: </a:t>
            </a:r>
            <a:r>
              <a:rPr lang="en-US" altLang="zh-CN" dirty="0" smtClean="0"/>
              <a:t>extended OCT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Other solutions.</a:t>
            </a:r>
            <a:endParaRPr lang="en-US" altLang="zh-CN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smtClean="0"/>
              <a:t>Poll 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</a:t>
            </a:r>
            <a:r>
              <a:rPr lang="en-US" dirty="0" smtClean="0"/>
              <a:t>non-AP </a:t>
            </a:r>
            <a:r>
              <a:rPr lang="en-US" dirty="0"/>
              <a:t>m</a:t>
            </a:r>
            <a:r>
              <a:rPr lang="en-US" dirty="0" smtClean="0"/>
              <a:t>ulti-link entity associates with an AP multi-link entity </a:t>
            </a:r>
            <a:r>
              <a:rPr lang="en-US" dirty="0" smtClean="0"/>
              <a:t>through single link is mentioned in several presentations, in order to save signaling overhead [2,3</a:t>
            </a:r>
            <a:r>
              <a:rPr lang="en-US" dirty="0" smtClean="0"/>
              <a:t>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  <a:endParaRPr lang="en-US" dirty="0" smtClean="0"/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 smtClean="0"/>
              <a:t>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  <a:endParaRPr lang="en-US" dirty="0" smtClean="0"/>
          </a:p>
          <a:p>
            <a:pPr lvl="1"/>
            <a:r>
              <a:rPr lang="en-US" dirty="0" smtClean="0"/>
              <a:t>Multi-band element, and Neighbor report element</a:t>
            </a:r>
            <a:endParaRPr lang="en-US" dirty="0" smtClean="0"/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may be more suitable for multi-link association in solution 1.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</a:t>
            </a:r>
            <a:r>
              <a:rPr lang="en-US" altLang="zh-CN" dirty="0" smtClean="0"/>
              <a:t>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</a:t>
            </a:r>
            <a:r>
              <a:rPr lang="en-US" altLang="zh-CN" dirty="0" smtClean="0"/>
              <a:t>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</a:t>
            </a:r>
            <a:r>
              <a:rPr lang="en-US" altLang="zh-CN" dirty="0" smtClean="0"/>
              <a:t>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</a:t>
            </a:r>
            <a:r>
              <a:rPr lang="en-US" dirty="0" smtClean="0"/>
              <a:t>OCT, </a:t>
            </a:r>
            <a:r>
              <a:rPr lang="en-US" dirty="0" smtClean="0"/>
              <a:t>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 smtClean="0"/>
              <a:t>perform multi-link association </a:t>
            </a:r>
            <a:r>
              <a:rPr lang="en-US" dirty="0" smtClean="0"/>
              <a:t>through single link, the signaling overhead can be reduced;</a:t>
            </a:r>
          </a:p>
          <a:p>
            <a:r>
              <a:rPr lang="en-US" dirty="0" smtClean="0"/>
              <a:t>Several </a:t>
            </a:r>
            <a:r>
              <a:rPr lang="en-US" dirty="0" smtClean="0"/>
              <a:t>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 smtClean="0"/>
              <a:t>that a </a:t>
            </a:r>
            <a:r>
              <a:rPr lang="en-US" dirty="0"/>
              <a:t>non-AP multi-link entity associates with an AP multi-link entity through single </a:t>
            </a:r>
            <a:r>
              <a:rPr lang="en-US" dirty="0" smtClean="0"/>
              <a:t>link?</a:t>
            </a:r>
            <a:endParaRPr lang="en-US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63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89442</TotalTime>
  <Words>706</Words>
  <Application>Microsoft Office PowerPoint</Application>
  <PresentationFormat>全屏显示(4:3)</PresentationFormat>
  <Paragraphs>164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Straw Poll 2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1888</cp:revision>
  <cp:lastPrinted>1998-02-10T13:28:06Z</cp:lastPrinted>
  <dcterms:created xsi:type="dcterms:W3CDTF">2004-12-02T14:01:45Z</dcterms:created>
  <dcterms:modified xsi:type="dcterms:W3CDTF">2019-09-13T00:53:25Z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1566779265</vt:lpwstr>
  </property>
</Properties>
</file>