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972" r:id="rId3"/>
    <p:sldId id="993" r:id="rId4"/>
    <p:sldId id="999" r:id="rId5"/>
    <p:sldId id="996" r:id="rId6"/>
    <p:sldId id="997" r:id="rId7"/>
    <p:sldId id="998" r:id="rId8"/>
    <p:sldId id="987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25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8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40" autoAdjust="0"/>
    <p:restoredTop sz="92810" autoAdjust="0"/>
  </p:normalViewPr>
  <p:slideViewPr>
    <p:cSldViewPr>
      <p:cViewPr varScale="1">
        <p:scale>
          <a:sx n="62" d="100"/>
          <a:sy n="62" d="100"/>
        </p:scale>
        <p:origin x="160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228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1467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788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3688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880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Sep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802.11-19/1542r2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Broadcast Addressed frame Reception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2019-08-27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3841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has been proposed below. We discuss how to receive broadcast addressed frame for non-AP MLD.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82324" y="3356992"/>
            <a:ext cx="5455552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 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91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Broadcast Addressed Data Reception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Broadcast addressed data reception is done mainly by DTIM mechanism</a:t>
            </a:r>
            <a:endParaRPr lang="en-US" sz="1400" dirty="0"/>
          </a:p>
          <a:p>
            <a:r>
              <a:rPr lang="en-US" sz="1800" dirty="0"/>
              <a:t>We think that due to existence of legacy STAs in each link, the most common case is that a broadcast addressed data frame is transmitted in each link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For a non-AP MLD, it then does not make sense to follow DTIM of each link to receive duplicate broadcast addressed frame. Non-AP MLD only needs to follow one DTIM to receive broadcast addressed data frame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For one radio non-AP MLD, follow DTIM in one link enables further power save and avoid complexity of constant switching among links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403648" y="5301208"/>
            <a:ext cx="71287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398825" y="5829856"/>
            <a:ext cx="71287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2046897" y="4869160"/>
            <a:ext cx="4823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656237" y="5373216"/>
            <a:ext cx="4823" cy="4566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78745" y="486916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745" y="551755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 2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2195736" y="4797152"/>
            <a:ext cx="2149252" cy="55147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addressed delivery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3771539" y="5313131"/>
            <a:ext cx="2234455" cy="55147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addressed delivery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1707" y="48607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59832" y="532490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</p:spTree>
    <p:extLst>
      <p:ext uri="{BB962C8B-B14F-4D97-AF65-F5344CB8AC3E}">
        <p14:creationId xmlns:p14="http://schemas.microsoft.com/office/powerpoint/2010/main" val="98479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Broadcast Addressed Management Frame Reception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are many other broadcast addressed management frame to deal with management of configuration/parameters of each link</a:t>
            </a:r>
          </a:p>
          <a:p>
            <a:pPr lvl="1"/>
            <a:r>
              <a:rPr lang="en-US" sz="1600" dirty="0"/>
              <a:t>It again does not make sense for non-AP MLD to constantly wake up in different links to receive update on link management </a:t>
            </a:r>
          </a:p>
          <a:p>
            <a:pPr lvl="1"/>
            <a:r>
              <a:rPr lang="en-US" sz="1600" dirty="0"/>
              <a:t>It is also useful for AP MLD to know the link that non-AP MLD camps to receive broadcast addressed management frame for link management</a:t>
            </a:r>
          </a:p>
          <a:p>
            <a:r>
              <a:rPr lang="en-US" sz="2000" dirty="0"/>
              <a:t>Proposal:</a:t>
            </a:r>
          </a:p>
          <a:p>
            <a:pPr lvl="1"/>
            <a:r>
              <a:rPr lang="en-US" sz="1800" dirty="0"/>
              <a:t>a non-AP MLD only needs to follow one configured link among the links setup with the an AP MLD to receive broadcast addressed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89B8EF85-64C4-43D9-B877-DFBBC95A3E0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05088" y="4708525"/>
            <a:ext cx="3930650" cy="1738313"/>
            <a:chOff x="1641" y="2966"/>
            <a:chExt cx="2476" cy="1095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621798E2-55E3-44D6-9195-EC78818CBB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41" y="2966"/>
              <a:ext cx="2476" cy="1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C246A4FF-C85B-4206-82EC-71757F588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3156"/>
              <a:ext cx="600" cy="8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EDEC3A48-E363-42ED-ADFF-662389566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3156"/>
              <a:ext cx="600" cy="89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0BBC86CC-9638-43CC-BDBC-EC9B6DED8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3143"/>
              <a:ext cx="599" cy="8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69573D8A-506E-4B4D-95A5-3378ACF48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3143"/>
              <a:ext cx="599" cy="89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396FAEFD-09D2-4D0C-AC4E-00CA826DC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" y="3214"/>
              <a:ext cx="339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11EEF5D7-A45E-4ADD-98C2-234BA2032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" y="3214"/>
              <a:ext cx="339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8BF5F374-F2DA-4DE9-A920-79749DC11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" y="3309"/>
              <a:ext cx="12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445E6BB1-97A3-4BC4-8F7A-067F4B0B8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9" y="3309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4CDC1A34-93D3-41C5-BAD5-B14FEC91D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9" y="3678"/>
              <a:ext cx="340" cy="2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8410A84E-ED07-4489-B947-84F7EBF18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9" y="3678"/>
              <a:ext cx="340" cy="28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B9120328-737D-4459-AEDE-9F499A44F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" y="3773"/>
              <a:ext cx="12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3D4C5D1C-4491-40BB-B93B-FC5BF024B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3773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7D1A7202-78F0-438C-A9AF-53B853952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5" y="300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89576E68-1A59-4193-BEBC-8D51FE5A3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" y="2992"/>
              <a:ext cx="17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2DEAA50B-5031-4F3A-8AA7-B0CA8D1AD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" y="2992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405FA99-B7AD-4089-8C11-859EE81D1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5" y="2992"/>
              <a:ext cx="27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43779073-E94D-45E8-BD4E-DFFFE30E3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3" y="2992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E9196116-6399-440F-AAF8-C23FDB4B3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3201"/>
              <a:ext cx="339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CDB4180C-01E4-4305-A61D-9207146B9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3201"/>
              <a:ext cx="339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F6863FB7-D781-4725-B763-39F962278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3250"/>
              <a:ext cx="17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B706D0C9-6B11-4D83-9E1F-EA6326484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5" y="3250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AD32E2B8-174C-4E91-A2F8-FC58B3662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8" y="3250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DA24CCEA-6003-453B-8FF1-4013C8245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3343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17F419A1-5902-4420-8362-EC8049E2C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" y="3665"/>
              <a:ext cx="340" cy="2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66E2D6BA-CBD2-4E12-9707-93F6E4573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" y="3665"/>
              <a:ext cx="340" cy="28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8C8E4CE2-A93E-498E-82E7-C4499D172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8" y="3714"/>
              <a:ext cx="17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A4B8E38D-45CB-466D-9380-5425B8106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9" y="3714"/>
              <a:ext cx="6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629D3005-7543-47AB-9625-E7B91FCE5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" y="3714"/>
              <a:ext cx="14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BCBF54C8-0199-438A-B471-EA75E5361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" y="3807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E45CC3C5-FAF7-461A-B917-816DA6A68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252"/>
              <a:ext cx="1098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68777F10-4F77-4DE5-9187-3AB2794962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51" y="3249"/>
              <a:ext cx="1103" cy="179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553D606E-8F9B-4165-B225-E5B05E667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3" y="3289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A6DEBCDC-D745-4D2C-89AA-1C5C38D7E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3289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8DD2B1BC-2E05-4903-9A69-A295E2589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723"/>
              <a:ext cx="1098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90EF8269-60A1-4255-9FA2-76B5585996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51" y="3720"/>
              <a:ext cx="1103" cy="179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4783B47A-CDF1-48A6-876B-04B3D568E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0" y="3760"/>
              <a:ext cx="18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AF7A73E5-1763-42BB-921B-40E619592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3760"/>
              <a:ext cx="9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CE3EA25B-4854-4DCD-B689-DE98ECAF3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9" y="3760"/>
              <a:ext cx="8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A625EB05-5A34-4FEF-B991-15EDD6258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7" y="3760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61961BCA-C530-496C-A0FE-A7D84D6A8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" y="3760"/>
              <a:ext cx="53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Configured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87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134672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Can the configured link be different for different non-AP MLDs?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4653136"/>
          </a:xfrm>
        </p:spPr>
        <p:txBody>
          <a:bodyPr/>
          <a:lstStyle/>
          <a:p>
            <a:r>
              <a:rPr lang="en-US" sz="1800" dirty="0"/>
              <a:t>We think that different non-AP MLDs, specifically the one that only supports one radio, may want to camp on different links for broadcast addressed frame</a:t>
            </a:r>
          </a:p>
          <a:p>
            <a:pPr lvl="1"/>
            <a:r>
              <a:rPr lang="en-US" sz="1600" dirty="0"/>
              <a:t>There may not be common link available for non-AP MLD. For example, some non-AP MLD may setup only 2 links, and other non-AP MLD may setup 3 links. </a:t>
            </a:r>
          </a:p>
          <a:p>
            <a:pPr lvl="1"/>
            <a:r>
              <a:rPr lang="en-US" sz="1600" dirty="0"/>
              <a:t>Different non-AP MLD may see different congestion environment or camp on different links for load balancing reason</a:t>
            </a:r>
          </a:p>
          <a:p>
            <a:r>
              <a:rPr lang="en-US" sz="1800" dirty="0"/>
              <a:t>Proposal:</a:t>
            </a:r>
          </a:p>
          <a:p>
            <a:pPr lvl="1"/>
            <a:r>
              <a:rPr lang="en-US" sz="1600" dirty="0"/>
              <a:t>Have a TBD mechanism to determine configured link to receive broadcast addressed frame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2A3D4546-81DF-4CE2-98C7-B9249A4A2C1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5288" y="4660900"/>
            <a:ext cx="8383587" cy="1811338"/>
            <a:chOff x="249" y="2936"/>
            <a:chExt cx="5281" cy="1141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3F4E01DA-7071-4C54-A8B3-0CD52AEC42B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9" y="2936"/>
              <a:ext cx="5281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21404194-8425-489D-98DF-DECFA4C37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" y="3153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EC9467A4-14B5-4A94-BBB6-F7DFAD824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" y="3153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8A12363-D377-4D88-B531-3DEDB060D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3140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F3523EF9-5F1B-4B0E-84C4-187F05982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3140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68637076-76D9-4927-BA74-83843FABA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" y="3212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D7C6440-222E-44C9-8987-9E11C70E3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" y="3212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CA4C2EE6-8E9C-4CEA-AB79-BCEF70B5F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" y="3309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ACCEF018-3282-415E-BEE9-3937DC941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" y="3309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EBFE9925-1B12-4718-94B1-010251F34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" y="3685"/>
              <a:ext cx="346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6622FEFB-0A25-4764-BEA8-54A7365CE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" y="3685"/>
              <a:ext cx="346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9ABE272D-E512-4F95-9828-5444682C6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" y="3784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578D583-884B-4ECB-97DF-EF9529CF0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" y="3784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2206AFA7-4CE0-47E0-BE8D-7A4E3DA3D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" y="2998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EFC651F8-C0C9-4F46-803B-7E89216B5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7" y="2985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5D0E875C-CC5D-4147-9D7E-D96A9B248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1" y="2985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CEA7FE3F-752B-4F0E-8E5C-7CB48F0C1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" y="2985"/>
              <a:ext cx="27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25899249-BED6-436F-81B6-E9E3110D6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" y="2985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9249F178-6772-4185-8462-AE14D913D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" y="3199"/>
              <a:ext cx="346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72FC3A2C-BF2B-4328-B159-8DF9A2BFE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" y="3199"/>
              <a:ext cx="346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BD81B053-E0B3-4203-BB7A-04A7F9F8D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3250"/>
              <a:ext cx="17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8E6522DD-135D-45F8-9D8D-CB1E20E0F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6" y="3250"/>
              <a:ext cx="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BA5B33E7-10ED-4D78-95B2-DF95850B5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0" y="3250"/>
              <a:ext cx="14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7363B8DF-8E59-400D-A175-6427DCE41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3343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B7FC7AAC-C927-4B79-8748-8CE32B93A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4" y="3672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FFEA3498-8F2B-4E87-B53C-DBB7F1C7C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4" y="3672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271BE79A-C04D-4D27-ABA0-27A0FE4EE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" y="3722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2693D3E3-9C3D-43A7-AF80-A694BC231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722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B7B7D0EE-C864-4876-BAB8-3A1FA667A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3722"/>
              <a:ext cx="14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6A4B70CE-FAC4-4E00-BFA4-6DC742885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3818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D98BC40E-F765-4C72-8368-0737999E3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" y="3251"/>
              <a:ext cx="1120" cy="1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14110725-3EE3-48FE-8390-14C1D09718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" y="3248"/>
              <a:ext cx="1126" cy="183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0"/>
                    <a:pt x="19" y="216"/>
                    <a:pt x="12" y="216"/>
                  </a:cubicBezTo>
                  <a:cubicBezTo>
                    <a:pt x="6" y="216"/>
                    <a:pt x="0" y="210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8"/>
                    <a:pt x="19" y="504"/>
                    <a:pt x="12" y="504"/>
                  </a:cubicBezTo>
                  <a:cubicBezTo>
                    <a:pt x="6" y="504"/>
                    <a:pt x="0" y="498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6"/>
                    <a:pt x="19" y="792"/>
                    <a:pt x="12" y="792"/>
                  </a:cubicBezTo>
                  <a:cubicBezTo>
                    <a:pt x="6" y="792"/>
                    <a:pt x="0" y="786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2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2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2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2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2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2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2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2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2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2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2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2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2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2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2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2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2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2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2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2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2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2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2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2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2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2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2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2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2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2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2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2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2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2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2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2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2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2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8"/>
                    <a:pt x="5491" y="864"/>
                    <a:pt x="5484" y="864"/>
                  </a:cubicBezTo>
                  <a:cubicBezTo>
                    <a:pt x="5478" y="864"/>
                    <a:pt x="5472" y="858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0"/>
                    <a:pt x="5491" y="576"/>
                    <a:pt x="5484" y="576"/>
                  </a:cubicBezTo>
                  <a:cubicBezTo>
                    <a:pt x="5478" y="576"/>
                    <a:pt x="5472" y="570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2"/>
                    <a:pt x="5491" y="288"/>
                    <a:pt x="5484" y="288"/>
                  </a:cubicBezTo>
                  <a:cubicBezTo>
                    <a:pt x="5478" y="288"/>
                    <a:pt x="5472" y="282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8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8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8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8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8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8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8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8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8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8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8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8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8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8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8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8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8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8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8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8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8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8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8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8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8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8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8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8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8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8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8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8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8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8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8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8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8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8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5B0ED0C7-7A56-4283-AE43-684EC135A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290"/>
              <a:ext cx="19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36479633-B3AB-47EB-AA8C-5EA9680D8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1" y="3290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2245147A-CA08-4541-94E4-E22997753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" y="3731"/>
              <a:ext cx="1120" cy="1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BD7FAC5D-DA63-4594-BAA7-610F76A911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" y="3729"/>
              <a:ext cx="1126" cy="182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0"/>
                    <a:pt x="19" y="216"/>
                    <a:pt x="12" y="216"/>
                  </a:cubicBezTo>
                  <a:cubicBezTo>
                    <a:pt x="6" y="216"/>
                    <a:pt x="0" y="210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8"/>
                    <a:pt x="19" y="504"/>
                    <a:pt x="12" y="504"/>
                  </a:cubicBezTo>
                  <a:cubicBezTo>
                    <a:pt x="6" y="504"/>
                    <a:pt x="0" y="498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6"/>
                    <a:pt x="19" y="792"/>
                    <a:pt x="12" y="792"/>
                  </a:cubicBezTo>
                  <a:cubicBezTo>
                    <a:pt x="6" y="792"/>
                    <a:pt x="0" y="786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2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2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2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2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2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2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2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2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2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2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2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2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2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2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2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2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2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2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2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2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2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2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2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2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2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2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2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2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2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2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2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2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2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2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2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2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2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2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8"/>
                    <a:pt x="5491" y="864"/>
                    <a:pt x="5484" y="864"/>
                  </a:cubicBezTo>
                  <a:cubicBezTo>
                    <a:pt x="5478" y="864"/>
                    <a:pt x="5472" y="858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0"/>
                    <a:pt x="5491" y="576"/>
                    <a:pt x="5484" y="576"/>
                  </a:cubicBezTo>
                  <a:cubicBezTo>
                    <a:pt x="5478" y="576"/>
                    <a:pt x="5472" y="570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2"/>
                    <a:pt x="5491" y="288"/>
                    <a:pt x="5484" y="288"/>
                  </a:cubicBezTo>
                  <a:cubicBezTo>
                    <a:pt x="5478" y="288"/>
                    <a:pt x="5472" y="282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8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8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8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8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8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8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8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8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8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8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8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8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8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8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8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8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8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8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8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8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8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8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8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8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8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8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8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8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8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8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8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8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8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8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8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8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8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8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6B86C91B-9D1B-4E04-B2B5-A7A555D9E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" y="3769"/>
              <a:ext cx="19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1BE23066-B946-4889-86C8-E22A10B0A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3769"/>
              <a:ext cx="10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6AFE33A0-D8F7-42FF-ADBC-2934FD384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769"/>
              <a:ext cx="8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28B382CB-CAE3-4ED6-9DC7-C6521601E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769"/>
              <a:ext cx="8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1AE40101-4266-41CA-9EF1-C8B533959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3769"/>
              <a:ext cx="52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Configured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8C3BA696-AA0A-44D8-B9A1-04CAC8D28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130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D54AD2D0-569F-424F-B64E-E88A1E2F0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130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CACD5DDD-2DF3-4EFA-9773-9DC6C732B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0" y="3117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F3E59625-8156-415D-AD77-484592990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0" y="3117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145751C7-53FB-462B-AD97-B413564E8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" y="3189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0B64E476-D5A4-4DE7-BFF6-8AA066C9D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" y="3189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C86882CE-80B3-48E3-A241-3A358656F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3286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22FDE41F-3911-435C-B0A3-1B959191B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8" y="3286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61E6C743-A509-4AE5-A20E-1AB6A8C71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5" y="3662"/>
              <a:ext cx="346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D6AEC952-BDCC-4269-A6CB-776835F41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5" y="3662"/>
              <a:ext cx="346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5">
              <a:extLst>
                <a:ext uri="{FF2B5EF4-FFF2-40B4-BE49-F238E27FC236}">
                  <a16:creationId xmlns:a16="http://schemas.microsoft.com/office/drawing/2014/main" id="{3693601D-84A0-4BF7-959A-296222CBC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7" y="3761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24FEC49D-B32B-435C-BE14-3B546476E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3761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4D187B4E-9C8B-45A9-904A-4AF6C152A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" y="297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E42C333A-CD09-4B52-954F-E40569968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" y="2962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C4B925C2-6736-4ACD-AC8F-4BBE65104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" y="2962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0A212948-298A-4D18-9EEB-79AC29E89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0" y="2962"/>
              <a:ext cx="27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B7A7B03F-D667-48A9-A9D9-1D3D25D64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3" y="2962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03401BEB-4210-4C54-97A3-FF6ACE336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176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B4F798C5-E4F9-4F5B-994D-3F87A91A3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176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C3462487-FD70-43ED-BB25-CFDCA119A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8" y="3227"/>
              <a:ext cx="17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85163986-0319-423B-A1E0-5F734EA2B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227"/>
              <a:ext cx="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EBA29C8C-9D99-4D7A-9D96-646D5E2F7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" y="3227"/>
              <a:ext cx="14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EE99A5A5-E1EB-4508-964F-1DAA154F1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9" y="3320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11FCFBEB-9433-44C8-A548-64BC3B7E2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" y="3649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D28E18D3-B819-4079-B7FC-925433D60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" y="3649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61F2FC25-05D0-45AA-B803-85F54F773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2" y="3699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7D0FB0D8-61AF-4E9E-9925-CD094AAE5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" y="3699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D28DCF4A-E5F5-4898-AC91-AB8ADC757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3699"/>
              <a:ext cx="14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3">
              <a:extLst>
                <a:ext uri="{FF2B5EF4-FFF2-40B4-BE49-F238E27FC236}">
                  <a16:creationId xmlns:a16="http://schemas.microsoft.com/office/drawing/2014/main" id="{19A5A808-B4D1-499F-9138-55D0C08A0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4" y="3795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CFF06A09-26E5-4829-8473-FF45504AA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1" y="3228"/>
              <a:ext cx="1120" cy="1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5">
              <a:extLst>
                <a:ext uri="{FF2B5EF4-FFF2-40B4-BE49-F238E27FC236}">
                  <a16:creationId xmlns:a16="http://schemas.microsoft.com/office/drawing/2014/main" id="{32DE154D-2F9D-401B-870C-EAA8A66B10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8" y="3225"/>
              <a:ext cx="1126" cy="183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01930E8D-A954-4227-9A63-0058AAFA5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2" y="3267"/>
              <a:ext cx="19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72C7EAF9-BC59-42AB-B1C4-BC121545C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" y="3267"/>
              <a:ext cx="1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F51D68BB-B4FC-4417-869C-BC9E2E813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3" y="3267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A322C976-0436-401D-92FD-3D29AC0E3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2" y="3267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3393370C-6356-4312-8945-66CDDE717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0" y="3267"/>
              <a:ext cx="5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Configured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C89EECD4-F910-4F73-8171-3754D93FF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1" y="3708"/>
              <a:ext cx="1120" cy="1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2">
              <a:extLst>
                <a:ext uri="{FF2B5EF4-FFF2-40B4-BE49-F238E27FC236}">
                  <a16:creationId xmlns:a16="http://schemas.microsoft.com/office/drawing/2014/main" id="{EDCE4371-E687-4BA8-A0EA-3D3112E187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8" y="3706"/>
              <a:ext cx="1126" cy="182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3">
              <a:extLst>
                <a:ext uri="{FF2B5EF4-FFF2-40B4-BE49-F238E27FC236}">
                  <a16:creationId xmlns:a16="http://schemas.microsoft.com/office/drawing/2014/main" id="{FDD32A94-6263-4BA4-958A-891EF870A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0" y="3746"/>
              <a:ext cx="19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4">
              <a:extLst>
                <a:ext uri="{FF2B5EF4-FFF2-40B4-BE49-F238E27FC236}">
                  <a16:creationId xmlns:a16="http://schemas.microsoft.com/office/drawing/2014/main" id="{879AA5FE-65B0-4A3D-A572-5B205DEEC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" y="3746"/>
              <a:ext cx="8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5938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Summarized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 non-AP MLD only needs to follow one configured link among the links setup with the an AP MLD to receive broadcast addressed frame</a:t>
            </a:r>
          </a:p>
          <a:p>
            <a:r>
              <a:rPr lang="en-US" dirty="0"/>
              <a:t>have a TBD mechanism to determine configured link to receive broadcast addressed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59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consideration of </a:t>
            </a:r>
            <a:r>
              <a:rPr lang="en-GB" altLang="en-US" dirty="0"/>
              <a:t>multi-link broadcast addressed frame reception</a:t>
            </a:r>
          </a:p>
          <a:p>
            <a:pPr lvl="1"/>
            <a:r>
              <a:rPr lang="en-GB" dirty="0"/>
              <a:t>It makes sense for a non-AP MLD to follow only one configured link to receive broadcast addressed frame based on the consideration of duplicate data frame detection, power save, and complexity of constant switch</a:t>
            </a:r>
            <a:endParaRPr lang="en-US" dirty="0"/>
          </a:p>
          <a:p>
            <a:r>
              <a:rPr lang="en-US" dirty="0"/>
              <a:t>We propose to have a TBD mechanism to change the configured link of a non-AP MLD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32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 you support that  </a:t>
            </a:r>
          </a:p>
          <a:p>
            <a:pPr lvl="1"/>
            <a:r>
              <a:rPr lang="en-US" dirty="0"/>
              <a:t>a non-AP MLD that wants to receive all broadcast addressed Data frames is allowed to receive broadcast addressed Data frame from a link among the links setup with an AP MLD</a:t>
            </a:r>
            <a:endParaRPr lang="en-US" sz="1800" dirty="0"/>
          </a:p>
          <a:p>
            <a:pPr lvl="1"/>
            <a:r>
              <a:rPr lang="en-US" dirty="0"/>
              <a:t>The link used by the non-AP MLD to receive broadcast addressed Data frame can be changed, and the method to change the link is TBD</a:t>
            </a:r>
            <a:endParaRPr lang="en-US" sz="1800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7906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61089</TotalTime>
  <Words>767</Words>
  <Application>Microsoft Office PowerPoint</Application>
  <PresentationFormat>On-screen Show (4:3)</PresentationFormat>
  <Paragraphs>174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Broadcast Addressed frame Reception</vt:lpstr>
      <vt:lpstr>Background</vt:lpstr>
      <vt:lpstr>Consideration for Broadcast Addressed Data Reception</vt:lpstr>
      <vt:lpstr>Consideration for Broadcast Addressed Management Frame Reception</vt:lpstr>
      <vt:lpstr>Can the configured link be different for different non-AP MLDs?</vt:lpstr>
      <vt:lpstr>Summarized Proposal</vt:lpstr>
      <vt:lpstr>Conclusion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2353</cp:revision>
  <cp:lastPrinted>1998-02-10T13:28:06Z</cp:lastPrinted>
  <dcterms:created xsi:type="dcterms:W3CDTF">2004-12-02T14:01:45Z</dcterms:created>
  <dcterms:modified xsi:type="dcterms:W3CDTF">2020-01-16T18:25:52Z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da434c0b-eb3a-49fe-ba2b-bcd0d5b63497</vt:lpwstr>
  </property>
  <property fmtid="{D5CDD505-2E9C-101B-9397-08002B2CF9AE}" pid="4" name="CTP_TimeStamp">
    <vt:lpwstr>2020-01-16 18:25:51Z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