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31" r:id="rId2"/>
    <p:sldId id="972" r:id="rId3"/>
    <p:sldId id="993" r:id="rId4"/>
    <p:sldId id="999" r:id="rId5"/>
    <p:sldId id="996" r:id="rId6"/>
    <p:sldId id="997" r:id="rId7"/>
    <p:sldId id="998" r:id="rId8"/>
    <p:sldId id="987" r:id="rId9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25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8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06" autoAdjust="0"/>
    <p:restoredTop sz="92810" autoAdjust="0"/>
  </p:normalViewPr>
  <p:slideViewPr>
    <p:cSldViewPr>
      <p:cViewPr varScale="1">
        <p:scale>
          <a:sx n="62" d="100"/>
          <a:sy n="62" d="100"/>
        </p:scale>
        <p:origin x="1592" y="4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602280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514675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178802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36881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11/14/2019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 2018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Sep 2019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34271" y="6475413"/>
            <a:ext cx="13096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802.11-19/1542r1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Multi-link Broadcast Addressed frame Reception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2019-08-27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993841"/>
              </p:ext>
            </p:extLst>
          </p:nvPr>
        </p:nvGraphicFramePr>
        <p:xfrm>
          <a:off x="1152525" y="2998720"/>
          <a:ext cx="7391400" cy="203065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Po-Kai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Intel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Laurent</a:t>
                      </a:r>
                      <a:r>
                        <a:rPr lang="en-US" sz="11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Cariou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Dan Bravo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Arik</a:t>
                      </a:r>
                      <a:r>
                        <a:rPr lang="en-US" sz="11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Klein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Ofer Schreiber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Multi-link framework has been proposed below. We discuss how to receive broadcast addressed frame for non-AP MLD.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  <p:grpSp>
        <p:nvGrpSpPr>
          <p:cNvPr id="21" name="Group 20"/>
          <p:cNvGrpSpPr/>
          <p:nvPr/>
        </p:nvGrpSpPr>
        <p:grpSpPr>
          <a:xfrm>
            <a:off x="1882324" y="3356992"/>
            <a:ext cx="5455552" cy="2325037"/>
            <a:chOff x="2644840" y="3778901"/>
            <a:chExt cx="4090746" cy="1512168"/>
          </a:xfrm>
        </p:grpSpPr>
        <p:sp>
          <p:nvSpPr>
            <p:cNvPr id="6" name="Rectangle 5"/>
            <p:cNvSpPr/>
            <p:nvPr/>
          </p:nvSpPr>
          <p:spPr bwMode="auto">
            <a:xfrm>
              <a:off x="2644840" y="3988636"/>
              <a:ext cx="697409" cy="1302433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5583923" y="3988636"/>
              <a:ext cx="697409" cy="1302433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2750270" y="4005064"/>
              <a:ext cx="442535" cy="31526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AP1</a:t>
              </a: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2750270" y="4433732"/>
              <a:ext cx="442535" cy="31526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AP2 </a:t>
              </a: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2750270" y="4905916"/>
              <a:ext cx="442535" cy="31526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AP3</a:t>
              </a: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5729745" y="4005064"/>
              <a:ext cx="442535" cy="31526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/>
                <a:t>STA</a:t>
              </a: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1</a:t>
              </a: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5729745" y="4433732"/>
              <a:ext cx="442535" cy="31526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/>
                <a:t>STA</a:t>
              </a: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2</a:t>
              </a: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5729745" y="4905916"/>
              <a:ext cx="442535" cy="31526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/>
                <a:t>STA</a:t>
              </a: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3</a:t>
              </a:r>
            </a:p>
          </p:txBody>
        </p:sp>
        <p:sp>
          <p:nvSpPr>
            <p:cNvPr id="19" name="TextBox 20"/>
            <p:cNvSpPr txBox="1"/>
            <p:nvPr/>
          </p:nvSpPr>
          <p:spPr>
            <a:xfrm>
              <a:off x="2673554" y="3778901"/>
              <a:ext cx="1022515" cy="1801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r>
                <a:rPr lang="en-US" dirty="0"/>
                <a:t>AP MLD </a:t>
              </a:r>
            </a:p>
          </p:txBody>
        </p:sp>
        <p:sp>
          <p:nvSpPr>
            <p:cNvPr id="20" name="TextBox 21"/>
            <p:cNvSpPr txBox="1"/>
            <p:nvPr/>
          </p:nvSpPr>
          <p:spPr>
            <a:xfrm>
              <a:off x="5611924" y="3794185"/>
              <a:ext cx="1123662" cy="1801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r>
                <a:rPr lang="en-US" dirty="0"/>
                <a:t>Non-AP MLD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9917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 for Broadcast Addressed Data Reception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Broadcast addressed data reception is done mainly by DTIM mechanism</a:t>
            </a:r>
            <a:endParaRPr lang="en-US" sz="1400" dirty="0"/>
          </a:p>
          <a:p>
            <a:r>
              <a:rPr lang="en-US" sz="1800" dirty="0"/>
              <a:t>We think that due to existence of legacy STAs in each link, the most common case is that a broadcast addressed data frame is transmitted in each link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/>
              <a:t>For a non-AP MLD, it then does not make sense to follow DTIM of each link to receive duplicate broadcast addressed frame. Non-AP MLD only needs to follow one DTIM to receive broadcast addressed data frame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/>
              <a:t>For one radio non-AP MLD, follow DTIM in one link enables further power save and avoid complexity of constant switching among links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  <p:cxnSp>
        <p:nvCxnSpPr>
          <p:cNvPr id="6" name="Straight Arrow Connector 5"/>
          <p:cNvCxnSpPr/>
          <p:nvPr/>
        </p:nvCxnSpPr>
        <p:spPr bwMode="auto">
          <a:xfrm>
            <a:off x="1403648" y="5301208"/>
            <a:ext cx="712879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7" name="Straight Arrow Connector 6"/>
          <p:cNvCxnSpPr/>
          <p:nvPr/>
        </p:nvCxnSpPr>
        <p:spPr bwMode="auto">
          <a:xfrm>
            <a:off x="1398825" y="5829856"/>
            <a:ext cx="712879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8" name="Straight Arrow Connector 7"/>
          <p:cNvCxnSpPr/>
          <p:nvPr/>
        </p:nvCxnSpPr>
        <p:spPr bwMode="auto">
          <a:xfrm flipV="1">
            <a:off x="2046897" y="4869160"/>
            <a:ext cx="4823" cy="43204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 flipV="1">
            <a:off x="3656237" y="5373216"/>
            <a:ext cx="4823" cy="45664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678745" y="4869160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Link 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78745" y="5517550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Link 2</a:t>
            </a:r>
          </a:p>
        </p:txBody>
      </p:sp>
      <p:sp>
        <p:nvSpPr>
          <p:cNvPr id="22" name="Right Arrow 21"/>
          <p:cNvSpPr/>
          <p:nvPr/>
        </p:nvSpPr>
        <p:spPr bwMode="auto">
          <a:xfrm>
            <a:off x="2195736" y="4797152"/>
            <a:ext cx="2149252" cy="551472"/>
          </a:xfrm>
          <a:prstGeom prst="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Broadcast addressed delivery</a:t>
            </a:r>
          </a:p>
        </p:txBody>
      </p:sp>
      <p:sp>
        <p:nvSpPr>
          <p:cNvPr id="25" name="Right Arrow 24"/>
          <p:cNvSpPr/>
          <p:nvPr/>
        </p:nvSpPr>
        <p:spPr bwMode="auto">
          <a:xfrm>
            <a:off x="3771539" y="5313131"/>
            <a:ext cx="2234455" cy="551472"/>
          </a:xfrm>
          <a:prstGeom prst="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Broadcast addressed delivery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471707" y="4860726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DTIM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059832" y="5324903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DTIM</a:t>
            </a:r>
          </a:p>
        </p:txBody>
      </p:sp>
    </p:spTree>
    <p:extLst>
      <p:ext uri="{BB962C8B-B14F-4D97-AF65-F5344CB8AC3E}">
        <p14:creationId xmlns:p14="http://schemas.microsoft.com/office/powerpoint/2010/main" val="984799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 for Broadcast Addressed Management Frame Reception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There are many other broadcast addressed management frame to deal with management of configuration/parameters of each link</a:t>
            </a:r>
          </a:p>
          <a:p>
            <a:pPr lvl="1"/>
            <a:r>
              <a:rPr lang="en-US" sz="1600" dirty="0"/>
              <a:t>It again does not make sense for non-AP MLD to constantly wake up in different links to receive update on link management </a:t>
            </a:r>
          </a:p>
          <a:p>
            <a:pPr lvl="1"/>
            <a:r>
              <a:rPr lang="en-US" sz="1600" dirty="0"/>
              <a:t>It is also useful for AP MLD to know the link that non-AP MLD camps to receive broadcast addressed management frame for link management</a:t>
            </a:r>
          </a:p>
          <a:p>
            <a:r>
              <a:rPr lang="en-US" sz="2000" dirty="0"/>
              <a:t>Proposal:</a:t>
            </a:r>
          </a:p>
          <a:p>
            <a:pPr lvl="1"/>
            <a:r>
              <a:rPr lang="en-US" sz="1800" dirty="0"/>
              <a:t>a non-AP MLD only needs to follow one configured link among the links setup with the an AP MLD to receive broadcast addressed frame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grpSp>
        <p:nvGrpSpPr>
          <p:cNvPr id="7" name="Group 4">
            <a:extLst>
              <a:ext uri="{FF2B5EF4-FFF2-40B4-BE49-F238E27FC236}">
                <a16:creationId xmlns:a16="http://schemas.microsoft.com/office/drawing/2014/main" id="{89B8EF85-64C4-43D9-B877-DFBBC95A3E02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605088" y="4708525"/>
            <a:ext cx="3930650" cy="1738313"/>
            <a:chOff x="1641" y="2966"/>
            <a:chExt cx="2476" cy="1095"/>
          </a:xfrm>
        </p:grpSpPr>
        <p:sp>
          <p:nvSpPr>
            <p:cNvPr id="8" name="AutoShape 3">
              <a:extLst>
                <a:ext uri="{FF2B5EF4-FFF2-40B4-BE49-F238E27FC236}">
                  <a16:creationId xmlns:a16="http://schemas.microsoft.com/office/drawing/2014/main" id="{621798E2-55E3-44D6-9195-EC78818CBB7D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641" y="2966"/>
              <a:ext cx="2476" cy="10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Rectangle 5">
              <a:extLst>
                <a:ext uri="{FF2B5EF4-FFF2-40B4-BE49-F238E27FC236}">
                  <a16:creationId xmlns:a16="http://schemas.microsoft.com/office/drawing/2014/main" id="{C246A4FF-C85B-4206-82EC-71757F5889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9" y="3156"/>
              <a:ext cx="600" cy="89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Rectangle 6">
              <a:extLst>
                <a:ext uri="{FF2B5EF4-FFF2-40B4-BE49-F238E27FC236}">
                  <a16:creationId xmlns:a16="http://schemas.microsoft.com/office/drawing/2014/main" id="{EDEC3A48-E363-42ED-ADFF-6623895662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9" y="3156"/>
              <a:ext cx="600" cy="898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Rectangle 7">
              <a:extLst>
                <a:ext uri="{FF2B5EF4-FFF2-40B4-BE49-F238E27FC236}">
                  <a16:creationId xmlns:a16="http://schemas.microsoft.com/office/drawing/2014/main" id="{0BBC86CC-9638-43CC-BDBC-EC9B6DED82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0" y="3143"/>
              <a:ext cx="599" cy="89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8">
              <a:extLst>
                <a:ext uri="{FF2B5EF4-FFF2-40B4-BE49-F238E27FC236}">
                  <a16:creationId xmlns:a16="http://schemas.microsoft.com/office/drawing/2014/main" id="{69573D8A-506E-4B4D-95A5-3378ACF48E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0" y="3143"/>
              <a:ext cx="599" cy="898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9">
              <a:extLst>
                <a:ext uri="{FF2B5EF4-FFF2-40B4-BE49-F238E27FC236}">
                  <a16:creationId xmlns:a16="http://schemas.microsoft.com/office/drawing/2014/main" id="{396FAEFD-09D2-4D0C-AC4E-00CA826DCD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5" y="3214"/>
              <a:ext cx="339" cy="29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Rectangle 10">
              <a:extLst>
                <a:ext uri="{FF2B5EF4-FFF2-40B4-BE49-F238E27FC236}">
                  <a16:creationId xmlns:a16="http://schemas.microsoft.com/office/drawing/2014/main" id="{11EEF5D7-A45E-4ADD-98C2-234BA20328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5" y="3214"/>
              <a:ext cx="339" cy="290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Rectangle 11">
              <a:extLst>
                <a:ext uri="{FF2B5EF4-FFF2-40B4-BE49-F238E27FC236}">
                  <a16:creationId xmlns:a16="http://schemas.microsoft.com/office/drawing/2014/main" id="{8BF5F374-F2DA-4DE9-A920-79749DC11C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4" y="3309"/>
              <a:ext cx="129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12">
              <a:extLst>
                <a:ext uri="{FF2B5EF4-FFF2-40B4-BE49-F238E27FC236}">
                  <a16:creationId xmlns:a16="http://schemas.microsoft.com/office/drawing/2014/main" id="{445E6BB1-97A3-4BC4-8F7A-067F4B0B8A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9" y="3309"/>
              <a:ext cx="83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Rectangle 13">
              <a:extLst>
                <a:ext uri="{FF2B5EF4-FFF2-40B4-BE49-F238E27FC236}">
                  <a16:creationId xmlns:a16="http://schemas.microsoft.com/office/drawing/2014/main" id="{4CDC1A34-93D3-41C5-BAD5-B14FEC91D7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9" y="3678"/>
              <a:ext cx="340" cy="28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Rectangle 14">
              <a:extLst>
                <a:ext uri="{FF2B5EF4-FFF2-40B4-BE49-F238E27FC236}">
                  <a16:creationId xmlns:a16="http://schemas.microsoft.com/office/drawing/2014/main" id="{8410A84E-ED07-4489-B947-84F7EBF18E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9" y="3678"/>
              <a:ext cx="340" cy="289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Rectangle 15">
              <a:extLst>
                <a:ext uri="{FF2B5EF4-FFF2-40B4-BE49-F238E27FC236}">
                  <a16:creationId xmlns:a16="http://schemas.microsoft.com/office/drawing/2014/main" id="{B9120328-737D-4459-AEDE-9F499A44F7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9" y="3773"/>
              <a:ext cx="128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16">
              <a:extLst>
                <a:ext uri="{FF2B5EF4-FFF2-40B4-BE49-F238E27FC236}">
                  <a16:creationId xmlns:a16="http://schemas.microsoft.com/office/drawing/2014/main" id="{3D4C5D1C-4491-40BB-B93B-FC5BF024BE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3" y="3773"/>
              <a:ext cx="84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17">
              <a:extLst>
                <a:ext uri="{FF2B5EF4-FFF2-40B4-BE49-F238E27FC236}">
                  <a16:creationId xmlns:a16="http://schemas.microsoft.com/office/drawing/2014/main" id="{7D1A7202-78F0-438C-A9AF-53B8539527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15" y="3005"/>
              <a:ext cx="259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MLD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Rectangle 18">
              <a:extLst>
                <a:ext uri="{FF2B5EF4-FFF2-40B4-BE49-F238E27FC236}">
                  <a16:creationId xmlns:a16="http://schemas.microsoft.com/office/drawing/2014/main" id="{89576E68-1A59-4193-BEBC-8D51FE5A32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71" y="2992"/>
              <a:ext cx="176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Rectangle 19">
              <a:extLst>
                <a:ext uri="{FF2B5EF4-FFF2-40B4-BE49-F238E27FC236}">
                  <a16:creationId xmlns:a16="http://schemas.microsoft.com/office/drawing/2014/main" id="{2DEAA50B-5031-4F3A-8AA7-B0CA8D1ADF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2" y="2992"/>
              <a:ext cx="67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Rectangle 20">
              <a:extLst>
                <a:ext uri="{FF2B5EF4-FFF2-40B4-BE49-F238E27FC236}">
                  <a16:creationId xmlns:a16="http://schemas.microsoft.com/office/drawing/2014/main" id="{7405FA99-B7AD-4089-8C11-859EE81D1E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25" y="2992"/>
              <a:ext cx="277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MLD 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21">
              <a:extLst>
                <a:ext uri="{FF2B5EF4-FFF2-40B4-BE49-F238E27FC236}">
                  <a16:creationId xmlns:a16="http://schemas.microsoft.com/office/drawing/2014/main" id="{43779073-E94D-45E8-BD4E-DFFFE30E3E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13" y="2992"/>
              <a:ext cx="83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22">
              <a:extLst>
                <a:ext uri="{FF2B5EF4-FFF2-40B4-BE49-F238E27FC236}">
                  <a16:creationId xmlns:a16="http://schemas.microsoft.com/office/drawing/2014/main" id="{E9196116-6399-440F-AAF8-C23FDB4B3D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22" y="3201"/>
              <a:ext cx="339" cy="29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23">
              <a:extLst>
                <a:ext uri="{FF2B5EF4-FFF2-40B4-BE49-F238E27FC236}">
                  <a16:creationId xmlns:a16="http://schemas.microsoft.com/office/drawing/2014/main" id="{CDB4180C-01E4-4305-A61D-9207146B94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22" y="3201"/>
              <a:ext cx="339" cy="290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Rectangle 24">
              <a:extLst>
                <a:ext uri="{FF2B5EF4-FFF2-40B4-BE49-F238E27FC236}">
                  <a16:creationId xmlns:a16="http://schemas.microsoft.com/office/drawing/2014/main" id="{F6863FB7-D781-4725-B763-39F962278F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74" y="3250"/>
              <a:ext cx="176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Rectangle 25">
              <a:extLst>
                <a:ext uri="{FF2B5EF4-FFF2-40B4-BE49-F238E27FC236}">
                  <a16:creationId xmlns:a16="http://schemas.microsoft.com/office/drawing/2014/main" id="{B706D0C9-6B11-4D83-9E1F-EA63264843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05" y="3250"/>
              <a:ext cx="67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26">
              <a:extLst>
                <a:ext uri="{FF2B5EF4-FFF2-40B4-BE49-F238E27FC236}">
                  <a16:creationId xmlns:a16="http://schemas.microsoft.com/office/drawing/2014/main" id="{AD32E2B8-174C-4E91-A2F8-FC58B36622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28" y="3250"/>
              <a:ext cx="148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27">
              <a:extLst>
                <a:ext uri="{FF2B5EF4-FFF2-40B4-BE49-F238E27FC236}">
                  <a16:creationId xmlns:a16="http://schemas.microsoft.com/office/drawing/2014/main" id="{DA24CCEA-6003-453B-8FF1-4013C8245B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3343"/>
              <a:ext cx="83" cy="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" name="Rectangle 28">
              <a:extLst>
                <a:ext uri="{FF2B5EF4-FFF2-40B4-BE49-F238E27FC236}">
                  <a16:creationId xmlns:a16="http://schemas.microsoft.com/office/drawing/2014/main" id="{17F419A1-5902-4420-8362-EC8049E2CE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6" y="3665"/>
              <a:ext cx="340" cy="28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Rectangle 29">
              <a:extLst>
                <a:ext uri="{FF2B5EF4-FFF2-40B4-BE49-F238E27FC236}">
                  <a16:creationId xmlns:a16="http://schemas.microsoft.com/office/drawing/2014/main" id="{66E2D6BA-CBD2-4E12-9707-93F6E4573A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6" y="3665"/>
              <a:ext cx="340" cy="289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Rectangle 30">
              <a:extLst>
                <a:ext uri="{FF2B5EF4-FFF2-40B4-BE49-F238E27FC236}">
                  <a16:creationId xmlns:a16="http://schemas.microsoft.com/office/drawing/2014/main" id="{8C8E4CE2-A93E-498E-82E7-C4499D172C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88" y="3714"/>
              <a:ext cx="177" cy="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" name="Rectangle 31">
              <a:extLst>
                <a:ext uri="{FF2B5EF4-FFF2-40B4-BE49-F238E27FC236}">
                  <a16:creationId xmlns:a16="http://schemas.microsoft.com/office/drawing/2014/main" id="{A4B8E38D-45CB-466D-9380-5425B81060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9" y="3714"/>
              <a:ext cx="67" cy="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" name="Rectangle 32">
              <a:extLst>
                <a:ext uri="{FF2B5EF4-FFF2-40B4-BE49-F238E27FC236}">
                  <a16:creationId xmlns:a16="http://schemas.microsoft.com/office/drawing/2014/main" id="{629D3005-7543-47AB-9625-E7B91FCE5C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3" y="3714"/>
              <a:ext cx="147" cy="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" name="Rectangle 33">
              <a:extLst>
                <a:ext uri="{FF2B5EF4-FFF2-40B4-BE49-F238E27FC236}">
                  <a16:creationId xmlns:a16="http://schemas.microsoft.com/office/drawing/2014/main" id="{BCBF54C8-0199-438A-B471-EA75E5361D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88" y="3807"/>
              <a:ext cx="83" cy="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" name="Rectangle 34">
              <a:extLst>
                <a:ext uri="{FF2B5EF4-FFF2-40B4-BE49-F238E27FC236}">
                  <a16:creationId xmlns:a16="http://schemas.microsoft.com/office/drawing/2014/main" id="{E45CC3C5-FAF7-461A-B917-816DA6A681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4" y="3252"/>
              <a:ext cx="1098" cy="17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5">
              <a:extLst>
                <a:ext uri="{FF2B5EF4-FFF2-40B4-BE49-F238E27FC236}">
                  <a16:creationId xmlns:a16="http://schemas.microsoft.com/office/drawing/2014/main" id="{68777F10-4F77-4DE5-9187-3AB2794962D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351" y="3249"/>
              <a:ext cx="1103" cy="179"/>
            </a:xfrm>
            <a:custGeom>
              <a:avLst/>
              <a:gdLst>
                <a:gd name="T0" fmla="*/ 0 w 5496"/>
                <a:gd name="T1" fmla="*/ 36 h 888"/>
                <a:gd name="T2" fmla="*/ 12 w 5496"/>
                <a:gd name="T3" fmla="*/ 504 h 888"/>
                <a:gd name="T4" fmla="*/ 24 w 5496"/>
                <a:gd name="T5" fmla="*/ 612 h 888"/>
                <a:gd name="T6" fmla="*/ 12 w 5496"/>
                <a:gd name="T7" fmla="*/ 600 h 888"/>
                <a:gd name="T8" fmla="*/ 204 w 5496"/>
                <a:gd name="T9" fmla="*/ 888 h 888"/>
                <a:gd name="T10" fmla="*/ 492 w 5496"/>
                <a:gd name="T11" fmla="*/ 864 h 888"/>
                <a:gd name="T12" fmla="*/ 324 w 5496"/>
                <a:gd name="T13" fmla="*/ 864 h 888"/>
                <a:gd name="T14" fmla="*/ 612 w 5496"/>
                <a:gd name="T15" fmla="*/ 888 h 888"/>
                <a:gd name="T16" fmla="*/ 1080 w 5496"/>
                <a:gd name="T17" fmla="*/ 876 h 888"/>
                <a:gd name="T18" fmla="*/ 1188 w 5496"/>
                <a:gd name="T19" fmla="*/ 864 h 888"/>
                <a:gd name="T20" fmla="*/ 1176 w 5496"/>
                <a:gd name="T21" fmla="*/ 876 h 888"/>
                <a:gd name="T22" fmla="*/ 1644 w 5496"/>
                <a:gd name="T23" fmla="*/ 888 h 888"/>
                <a:gd name="T24" fmla="*/ 1932 w 5496"/>
                <a:gd name="T25" fmla="*/ 864 h 888"/>
                <a:gd name="T26" fmla="*/ 1764 w 5496"/>
                <a:gd name="T27" fmla="*/ 864 h 888"/>
                <a:gd name="T28" fmla="*/ 2052 w 5496"/>
                <a:gd name="T29" fmla="*/ 888 h 888"/>
                <a:gd name="T30" fmla="*/ 2520 w 5496"/>
                <a:gd name="T31" fmla="*/ 876 h 888"/>
                <a:gd name="T32" fmla="*/ 2628 w 5496"/>
                <a:gd name="T33" fmla="*/ 864 h 888"/>
                <a:gd name="T34" fmla="*/ 2616 w 5496"/>
                <a:gd name="T35" fmla="*/ 876 h 888"/>
                <a:gd name="T36" fmla="*/ 3084 w 5496"/>
                <a:gd name="T37" fmla="*/ 888 h 888"/>
                <a:gd name="T38" fmla="*/ 3372 w 5496"/>
                <a:gd name="T39" fmla="*/ 864 h 888"/>
                <a:gd name="T40" fmla="*/ 3204 w 5496"/>
                <a:gd name="T41" fmla="*/ 864 h 888"/>
                <a:gd name="T42" fmla="*/ 3492 w 5496"/>
                <a:gd name="T43" fmla="*/ 888 h 888"/>
                <a:gd name="T44" fmla="*/ 3960 w 5496"/>
                <a:gd name="T45" fmla="*/ 876 h 888"/>
                <a:gd name="T46" fmla="*/ 4068 w 5496"/>
                <a:gd name="T47" fmla="*/ 864 h 888"/>
                <a:gd name="T48" fmla="*/ 4056 w 5496"/>
                <a:gd name="T49" fmla="*/ 876 h 888"/>
                <a:gd name="T50" fmla="*/ 4524 w 5496"/>
                <a:gd name="T51" fmla="*/ 888 h 888"/>
                <a:gd name="T52" fmla="*/ 4812 w 5496"/>
                <a:gd name="T53" fmla="*/ 864 h 888"/>
                <a:gd name="T54" fmla="*/ 4644 w 5496"/>
                <a:gd name="T55" fmla="*/ 864 h 888"/>
                <a:gd name="T56" fmla="*/ 4932 w 5496"/>
                <a:gd name="T57" fmla="*/ 888 h 888"/>
                <a:gd name="T58" fmla="*/ 5400 w 5496"/>
                <a:gd name="T59" fmla="*/ 876 h 888"/>
                <a:gd name="T60" fmla="*/ 5472 w 5496"/>
                <a:gd name="T61" fmla="*/ 852 h 888"/>
                <a:gd name="T62" fmla="*/ 5484 w 5496"/>
                <a:gd name="T63" fmla="*/ 864 h 888"/>
                <a:gd name="T64" fmla="*/ 5496 w 5496"/>
                <a:gd name="T65" fmla="*/ 396 h 888"/>
                <a:gd name="T66" fmla="*/ 5472 w 5496"/>
                <a:gd name="T67" fmla="*/ 108 h 888"/>
                <a:gd name="T68" fmla="*/ 5472 w 5496"/>
                <a:gd name="T69" fmla="*/ 276 h 888"/>
                <a:gd name="T70" fmla="*/ 5460 w 5496"/>
                <a:gd name="T71" fmla="*/ 0 h 888"/>
                <a:gd name="T72" fmla="*/ 4992 w 5496"/>
                <a:gd name="T73" fmla="*/ 12 h 888"/>
                <a:gd name="T74" fmla="*/ 4884 w 5496"/>
                <a:gd name="T75" fmla="*/ 24 h 888"/>
                <a:gd name="T76" fmla="*/ 4896 w 5496"/>
                <a:gd name="T77" fmla="*/ 12 h 888"/>
                <a:gd name="T78" fmla="*/ 4428 w 5496"/>
                <a:gd name="T79" fmla="*/ 0 h 888"/>
                <a:gd name="T80" fmla="*/ 4140 w 5496"/>
                <a:gd name="T81" fmla="*/ 24 h 888"/>
                <a:gd name="T82" fmla="*/ 4308 w 5496"/>
                <a:gd name="T83" fmla="*/ 24 h 888"/>
                <a:gd name="T84" fmla="*/ 4020 w 5496"/>
                <a:gd name="T85" fmla="*/ 0 h 888"/>
                <a:gd name="T86" fmla="*/ 3552 w 5496"/>
                <a:gd name="T87" fmla="*/ 12 h 888"/>
                <a:gd name="T88" fmla="*/ 3444 w 5496"/>
                <a:gd name="T89" fmla="*/ 24 h 888"/>
                <a:gd name="T90" fmla="*/ 3456 w 5496"/>
                <a:gd name="T91" fmla="*/ 12 h 888"/>
                <a:gd name="T92" fmla="*/ 2988 w 5496"/>
                <a:gd name="T93" fmla="*/ 0 h 888"/>
                <a:gd name="T94" fmla="*/ 2700 w 5496"/>
                <a:gd name="T95" fmla="*/ 24 h 888"/>
                <a:gd name="T96" fmla="*/ 2868 w 5496"/>
                <a:gd name="T97" fmla="*/ 24 h 888"/>
                <a:gd name="T98" fmla="*/ 2580 w 5496"/>
                <a:gd name="T99" fmla="*/ 0 h 888"/>
                <a:gd name="T100" fmla="*/ 2112 w 5496"/>
                <a:gd name="T101" fmla="*/ 12 h 888"/>
                <a:gd name="T102" fmla="*/ 2004 w 5496"/>
                <a:gd name="T103" fmla="*/ 24 h 888"/>
                <a:gd name="T104" fmla="*/ 2016 w 5496"/>
                <a:gd name="T105" fmla="*/ 12 h 888"/>
                <a:gd name="T106" fmla="*/ 1548 w 5496"/>
                <a:gd name="T107" fmla="*/ 0 h 888"/>
                <a:gd name="T108" fmla="*/ 1260 w 5496"/>
                <a:gd name="T109" fmla="*/ 24 h 888"/>
                <a:gd name="T110" fmla="*/ 1428 w 5496"/>
                <a:gd name="T111" fmla="*/ 24 h 888"/>
                <a:gd name="T112" fmla="*/ 1140 w 5496"/>
                <a:gd name="T113" fmla="*/ 0 h 888"/>
                <a:gd name="T114" fmla="*/ 672 w 5496"/>
                <a:gd name="T115" fmla="*/ 12 h 888"/>
                <a:gd name="T116" fmla="*/ 564 w 5496"/>
                <a:gd name="T117" fmla="*/ 24 h 888"/>
                <a:gd name="T118" fmla="*/ 576 w 5496"/>
                <a:gd name="T119" fmla="*/ 12 h 888"/>
                <a:gd name="T120" fmla="*/ 108 w 5496"/>
                <a:gd name="T121" fmla="*/ 0 h 8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496" h="888">
                  <a:moveTo>
                    <a:pt x="24" y="36"/>
                  </a:moveTo>
                  <a:lnTo>
                    <a:pt x="24" y="204"/>
                  </a:lnTo>
                  <a:cubicBezTo>
                    <a:pt x="24" y="211"/>
                    <a:pt x="19" y="216"/>
                    <a:pt x="12" y="216"/>
                  </a:cubicBezTo>
                  <a:cubicBezTo>
                    <a:pt x="6" y="216"/>
                    <a:pt x="0" y="211"/>
                    <a:pt x="0" y="204"/>
                  </a:cubicBezTo>
                  <a:lnTo>
                    <a:pt x="0" y="36"/>
                  </a:lnTo>
                  <a:cubicBezTo>
                    <a:pt x="0" y="29"/>
                    <a:pt x="6" y="24"/>
                    <a:pt x="12" y="24"/>
                  </a:cubicBezTo>
                  <a:cubicBezTo>
                    <a:pt x="19" y="24"/>
                    <a:pt x="24" y="29"/>
                    <a:pt x="24" y="36"/>
                  </a:cubicBezTo>
                  <a:close/>
                  <a:moveTo>
                    <a:pt x="24" y="324"/>
                  </a:moveTo>
                  <a:lnTo>
                    <a:pt x="24" y="492"/>
                  </a:lnTo>
                  <a:cubicBezTo>
                    <a:pt x="24" y="499"/>
                    <a:pt x="19" y="504"/>
                    <a:pt x="12" y="504"/>
                  </a:cubicBezTo>
                  <a:cubicBezTo>
                    <a:pt x="6" y="504"/>
                    <a:pt x="0" y="499"/>
                    <a:pt x="0" y="492"/>
                  </a:cubicBezTo>
                  <a:lnTo>
                    <a:pt x="0" y="324"/>
                  </a:lnTo>
                  <a:cubicBezTo>
                    <a:pt x="0" y="317"/>
                    <a:pt x="6" y="312"/>
                    <a:pt x="12" y="312"/>
                  </a:cubicBezTo>
                  <a:cubicBezTo>
                    <a:pt x="19" y="312"/>
                    <a:pt x="24" y="317"/>
                    <a:pt x="24" y="324"/>
                  </a:cubicBezTo>
                  <a:close/>
                  <a:moveTo>
                    <a:pt x="24" y="612"/>
                  </a:moveTo>
                  <a:lnTo>
                    <a:pt x="24" y="780"/>
                  </a:lnTo>
                  <a:cubicBezTo>
                    <a:pt x="24" y="787"/>
                    <a:pt x="19" y="792"/>
                    <a:pt x="12" y="792"/>
                  </a:cubicBezTo>
                  <a:cubicBezTo>
                    <a:pt x="6" y="792"/>
                    <a:pt x="0" y="787"/>
                    <a:pt x="0" y="780"/>
                  </a:cubicBezTo>
                  <a:lnTo>
                    <a:pt x="0" y="612"/>
                  </a:lnTo>
                  <a:cubicBezTo>
                    <a:pt x="0" y="605"/>
                    <a:pt x="6" y="600"/>
                    <a:pt x="12" y="600"/>
                  </a:cubicBezTo>
                  <a:cubicBezTo>
                    <a:pt x="19" y="600"/>
                    <a:pt x="24" y="605"/>
                    <a:pt x="24" y="612"/>
                  </a:cubicBezTo>
                  <a:close/>
                  <a:moveTo>
                    <a:pt x="36" y="864"/>
                  </a:moveTo>
                  <a:lnTo>
                    <a:pt x="204" y="864"/>
                  </a:lnTo>
                  <a:cubicBezTo>
                    <a:pt x="211" y="864"/>
                    <a:pt x="216" y="869"/>
                    <a:pt x="216" y="876"/>
                  </a:cubicBezTo>
                  <a:cubicBezTo>
                    <a:pt x="216" y="883"/>
                    <a:pt x="211" y="888"/>
                    <a:pt x="204" y="888"/>
                  </a:cubicBezTo>
                  <a:lnTo>
                    <a:pt x="36" y="888"/>
                  </a:lnTo>
                  <a:cubicBezTo>
                    <a:pt x="30" y="888"/>
                    <a:pt x="24" y="883"/>
                    <a:pt x="24" y="876"/>
                  </a:cubicBezTo>
                  <a:cubicBezTo>
                    <a:pt x="24" y="869"/>
                    <a:pt x="30" y="864"/>
                    <a:pt x="36" y="864"/>
                  </a:cubicBezTo>
                  <a:close/>
                  <a:moveTo>
                    <a:pt x="324" y="864"/>
                  </a:moveTo>
                  <a:lnTo>
                    <a:pt x="492" y="864"/>
                  </a:lnTo>
                  <a:cubicBezTo>
                    <a:pt x="499" y="864"/>
                    <a:pt x="504" y="869"/>
                    <a:pt x="504" y="876"/>
                  </a:cubicBezTo>
                  <a:cubicBezTo>
                    <a:pt x="504" y="883"/>
                    <a:pt x="499" y="888"/>
                    <a:pt x="492" y="888"/>
                  </a:cubicBezTo>
                  <a:lnTo>
                    <a:pt x="324" y="888"/>
                  </a:lnTo>
                  <a:cubicBezTo>
                    <a:pt x="318" y="888"/>
                    <a:pt x="312" y="883"/>
                    <a:pt x="312" y="876"/>
                  </a:cubicBezTo>
                  <a:cubicBezTo>
                    <a:pt x="312" y="869"/>
                    <a:pt x="318" y="864"/>
                    <a:pt x="324" y="864"/>
                  </a:cubicBezTo>
                  <a:close/>
                  <a:moveTo>
                    <a:pt x="612" y="864"/>
                  </a:moveTo>
                  <a:lnTo>
                    <a:pt x="780" y="864"/>
                  </a:lnTo>
                  <a:cubicBezTo>
                    <a:pt x="787" y="864"/>
                    <a:pt x="792" y="869"/>
                    <a:pt x="792" y="876"/>
                  </a:cubicBezTo>
                  <a:cubicBezTo>
                    <a:pt x="792" y="883"/>
                    <a:pt x="787" y="888"/>
                    <a:pt x="780" y="888"/>
                  </a:cubicBezTo>
                  <a:lnTo>
                    <a:pt x="612" y="888"/>
                  </a:lnTo>
                  <a:cubicBezTo>
                    <a:pt x="606" y="888"/>
                    <a:pt x="600" y="883"/>
                    <a:pt x="600" y="876"/>
                  </a:cubicBezTo>
                  <a:cubicBezTo>
                    <a:pt x="600" y="869"/>
                    <a:pt x="606" y="864"/>
                    <a:pt x="612" y="864"/>
                  </a:cubicBezTo>
                  <a:close/>
                  <a:moveTo>
                    <a:pt x="900" y="864"/>
                  </a:moveTo>
                  <a:lnTo>
                    <a:pt x="1068" y="864"/>
                  </a:lnTo>
                  <a:cubicBezTo>
                    <a:pt x="1075" y="864"/>
                    <a:pt x="1080" y="869"/>
                    <a:pt x="1080" y="876"/>
                  </a:cubicBezTo>
                  <a:cubicBezTo>
                    <a:pt x="1080" y="883"/>
                    <a:pt x="1075" y="888"/>
                    <a:pt x="1068" y="888"/>
                  </a:cubicBezTo>
                  <a:lnTo>
                    <a:pt x="900" y="888"/>
                  </a:lnTo>
                  <a:cubicBezTo>
                    <a:pt x="894" y="888"/>
                    <a:pt x="888" y="883"/>
                    <a:pt x="888" y="876"/>
                  </a:cubicBezTo>
                  <a:cubicBezTo>
                    <a:pt x="888" y="869"/>
                    <a:pt x="894" y="864"/>
                    <a:pt x="900" y="864"/>
                  </a:cubicBezTo>
                  <a:close/>
                  <a:moveTo>
                    <a:pt x="1188" y="864"/>
                  </a:moveTo>
                  <a:lnTo>
                    <a:pt x="1356" y="864"/>
                  </a:lnTo>
                  <a:cubicBezTo>
                    <a:pt x="1363" y="864"/>
                    <a:pt x="1368" y="869"/>
                    <a:pt x="1368" y="876"/>
                  </a:cubicBezTo>
                  <a:cubicBezTo>
                    <a:pt x="1368" y="883"/>
                    <a:pt x="1363" y="888"/>
                    <a:pt x="1356" y="888"/>
                  </a:cubicBezTo>
                  <a:lnTo>
                    <a:pt x="1188" y="888"/>
                  </a:lnTo>
                  <a:cubicBezTo>
                    <a:pt x="1182" y="888"/>
                    <a:pt x="1176" y="883"/>
                    <a:pt x="1176" y="876"/>
                  </a:cubicBezTo>
                  <a:cubicBezTo>
                    <a:pt x="1176" y="869"/>
                    <a:pt x="1182" y="864"/>
                    <a:pt x="1188" y="864"/>
                  </a:cubicBezTo>
                  <a:close/>
                  <a:moveTo>
                    <a:pt x="1476" y="864"/>
                  </a:moveTo>
                  <a:lnTo>
                    <a:pt x="1644" y="864"/>
                  </a:lnTo>
                  <a:cubicBezTo>
                    <a:pt x="1651" y="864"/>
                    <a:pt x="1656" y="869"/>
                    <a:pt x="1656" y="876"/>
                  </a:cubicBezTo>
                  <a:cubicBezTo>
                    <a:pt x="1656" y="883"/>
                    <a:pt x="1651" y="888"/>
                    <a:pt x="1644" y="888"/>
                  </a:cubicBezTo>
                  <a:lnTo>
                    <a:pt x="1476" y="888"/>
                  </a:lnTo>
                  <a:cubicBezTo>
                    <a:pt x="1470" y="888"/>
                    <a:pt x="1464" y="883"/>
                    <a:pt x="1464" y="876"/>
                  </a:cubicBezTo>
                  <a:cubicBezTo>
                    <a:pt x="1464" y="869"/>
                    <a:pt x="1470" y="864"/>
                    <a:pt x="1476" y="864"/>
                  </a:cubicBezTo>
                  <a:close/>
                  <a:moveTo>
                    <a:pt x="1764" y="864"/>
                  </a:moveTo>
                  <a:lnTo>
                    <a:pt x="1932" y="864"/>
                  </a:lnTo>
                  <a:cubicBezTo>
                    <a:pt x="1939" y="864"/>
                    <a:pt x="1944" y="869"/>
                    <a:pt x="1944" y="876"/>
                  </a:cubicBezTo>
                  <a:cubicBezTo>
                    <a:pt x="1944" y="883"/>
                    <a:pt x="1939" y="888"/>
                    <a:pt x="1932" y="888"/>
                  </a:cubicBezTo>
                  <a:lnTo>
                    <a:pt x="1764" y="888"/>
                  </a:lnTo>
                  <a:cubicBezTo>
                    <a:pt x="1758" y="888"/>
                    <a:pt x="1752" y="883"/>
                    <a:pt x="1752" y="876"/>
                  </a:cubicBezTo>
                  <a:cubicBezTo>
                    <a:pt x="1752" y="869"/>
                    <a:pt x="1758" y="864"/>
                    <a:pt x="1764" y="864"/>
                  </a:cubicBezTo>
                  <a:close/>
                  <a:moveTo>
                    <a:pt x="2052" y="864"/>
                  </a:moveTo>
                  <a:lnTo>
                    <a:pt x="2220" y="864"/>
                  </a:lnTo>
                  <a:cubicBezTo>
                    <a:pt x="2227" y="864"/>
                    <a:pt x="2232" y="869"/>
                    <a:pt x="2232" y="876"/>
                  </a:cubicBezTo>
                  <a:cubicBezTo>
                    <a:pt x="2232" y="883"/>
                    <a:pt x="2227" y="888"/>
                    <a:pt x="2220" y="888"/>
                  </a:cubicBezTo>
                  <a:lnTo>
                    <a:pt x="2052" y="888"/>
                  </a:lnTo>
                  <a:cubicBezTo>
                    <a:pt x="2046" y="888"/>
                    <a:pt x="2040" y="883"/>
                    <a:pt x="2040" y="876"/>
                  </a:cubicBezTo>
                  <a:cubicBezTo>
                    <a:pt x="2040" y="869"/>
                    <a:pt x="2046" y="864"/>
                    <a:pt x="2052" y="864"/>
                  </a:cubicBezTo>
                  <a:close/>
                  <a:moveTo>
                    <a:pt x="2340" y="864"/>
                  </a:moveTo>
                  <a:lnTo>
                    <a:pt x="2508" y="864"/>
                  </a:lnTo>
                  <a:cubicBezTo>
                    <a:pt x="2515" y="864"/>
                    <a:pt x="2520" y="869"/>
                    <a:pt x="2520" y="876"/>
                  </a:cubicBezTo>
                  <a:cubicBezTo>
                    <a:pt x="2520" y="883"/>
                    <a:pt x="2515" y="888"/>
                    <a:pt x="2508" y="888"/>
                  </a:cubicBezTo>
                  <a:lnTo>
                    <a:pt x="2340" y="888"/>
                  </a:lnTo>
                  <a:cubicBezTo>
                    <a:pt x="2334" y="888"/>
                    <a:pt x="2328" y="883"/>
                    <a:pt x="2328" y="876"/>
                  </a:cubicBezTo>
                  <a:cubicBezTo>
                    <a:pt x="2328" y="869"/>
                    <a:pt x="2334" y="864"/>
                    <a:pt x="2340" y="864"/>
                  </a:cubicBezTo>
                  <a:close/>
                  <a:moveTo>
                    <a:pt x="2628" y="864"/>
                  </a:moveTo>
                  <a:lnTo>
                    <a:pt x="2796" y="864"/>
                  </a:lnTo>
                  <a:cubicBezTo>
                    <a:pt x="2803" y="864"/>
                    <a:pt x="2808" y="869"/>
                    <a:pt x="2808" y="876"/>
                  </a:cubicBezTo>
                  <a:cubicBezTo>
                    <a:pt x="2808" y="883"/>
                    <a:pt x="2803" y="888"/>
                    <a:pt x="2796" y="888"/>
                  </a:cubicBezTo>
                  <a:lnTo>
                    <a:pt x="2628" y="888"/>
                  </a:lnTo>
                  <a:cubicBezTo>
                    <a:pt x="2622" y="888"/>
                    <a:pt x="2616" y="883"/>
                    <a:pt x="2616" y="876"/>
                  </a:cubicBezTo>
                  <a:cubicBezTo>
                    <a:pt x="2616" y="869"/>
                    <a:pt x="2622" y="864"/>
                    <a:pt x="2628" y="864"/>
                  </a:cubicBezTo>
                  <a:close/>
                  <a:moveTo>
                    <a:pt x="2916" y="864"/>
                  </a:moveTo>
                  <a:lnTo>
                    <a:pt x="3084" y="864"/>
                  </a:lnTo>
                  <a:cubicBezTo>
                    <a:pt x="3091" y="864"/>
                    <a:pt x="3096" y="869"/>
                    <a:pt x="3096" y="876"/>
                  </a:cubicBezTo>
                  <a:cubicBezTo>
                    <a:pt x="3096" y="883"/>
                    <a:pt x="3091" y="888"/>
                    <a:pt x="3084" y="888"/>
                  </a:cubicBezTo>
                  <a:lnTo>
                    <a:pt x="2916" y="888"/>
                  </a:lnTo>
                  <a:cubicBezTo>
                    <a:pt x="2910" y="888"/>
                    <a:pt x="2904" y="883"/>
                    <a:pt x="2904" y="876"/>
                  </a:cubicBezTo>
                  <a:cubicBezTo>
                    <a:pt x="2904" y="869"/>
                    <a:pt x="2910" y="864"/>
                    <a:pt x="2916" y="864"/>
                  </a:cubicBezTo>
                  <a:close/>
                  <a:moveTo>
                    <a:pt x="3204" y="864"/>
                  </a:moveTo>
                  <a:lnTo>
                    <a:pt x="3372" y="864"/>
                  </a:lnTo>
                  <a:cubicBezTo>
                    <a:pt x="3379" y="864"/>
                    <a:pt x="3384" y="869"/>
                    <a:pt x="3384" y="876"/>
                  </a:cubicBezTo>
                  <a:cubicBezTo>
                    <a:pt x="3384" y="883"/>
                    <a:pt x="3379" y="888"/>
                    <a:pt x="3372" y="888"/>
                  </a:cubicBezTo>
                  <a:lnTo>
                    <a:pt x="3204" y="888"/>
                  </a:lnTo>
                  <a:cubicBezTo>
                    <a:pt x="3198" y="888"/>
                    <a:pt x="3192" y="883"/>
                    <a:pt x="3192" y="876"/>
                  </a:cubicBezTo>
                  <a:cubicBezTo>
                    <a:pt x="3192" y="869"/>
                    <a:pt x="3198" y="864"/>
                    <a:pt x="3204" y="864"/>
                  </a:cubicBezTo>
                  <a:close/>
                  <a:moveTo>
                    <a:pt x="3492" y="864"/>
                  </a:moveTo>
                  <a:lnTo>
                    <a:pt x="3660" y="864"/>
                  </a:lnTo>
                  <a:cubicBezTo>
                    <a:pt x="3667" y="864"/>
                    <a:pt x="3672" y="869"/>
                    <a:pt x="3672" y="876"/>
                  </a:cubicBezTo>
                  <a:cubicBezTo>
                    <a:pt x="3672" y="883"/>
                    <a:pt x="3667" y="888"/>
                    <a:pt x="3660" y="888"/>
                  </a:cubicBezTo>
                  <a:lnTo>
                    <a:pt x="3492" y="888"/>
                  </a:lnTo>
                  <a:cubicBezTo>
                    <a:pt x="3486" y="888"/>
                    <a:pt x="3480" y="883"/>
                    <a:pt x="3480" y="876"/>
                  </a:cubicBezTo>
                  <a:cubicBezTo>
                    <a:pt x="3480" y="869"/>
                    <a:pt x="3486" y="864"/>
                    <a:pt x="3492" y="864"/>
                  </a:cubicBezTo>
                  <a:close/>
                  <a:moveTo>
                    <a:pt x="3780" y="864"/>
                  </a:moveTo>
                  <a:lnTo>
                    <a:pt x="3948" y="864"/>
                  </a:lnTo>
                  <a:cubicBezTo>
                    <a:pt x="3955" y="864"/>
                    <a:pt x="3960" y="869"/>
                    <a:pt x="3960" y="876"/>
                  </a:cubicBezTo>
                  <a:cubicBezTo>
                    <a:pt x="3960" y="883"/>
                    <a:pt x="3955" y="888"/>
                    <a:pt x="3948" y="888"/>
                  </a:cubicBezTo>
                  <a:lnTo>
                    <a:pt x="3780" y="888"/>
                  </a:lnTo>
                  <a:cubicBezTo>
                    <a:pt x="3774" y="888"/>
                    <a:pt x="3768" y="883"/>
                    <a:pt x="3768" y="876"/>
                  </a:cubicBezTo>
                  <a:cubicBezTo>
                    <a:pt x="3768" y="869"/>
                    <a:pt x="3774" y="864"/>
                    <a:pt x="3780" y="864"/>
                  </a:cubicBezTo>
                  <a:close/>
                  <a:moveTo>
                    <a:pt x="4068" y="864"/>
                  </a:moveTo>
                  <a:lnTo>
                    <a:pt x="4236" y="864"/>
                  </a:lnTo>
                  <a:cubicBezTo>
                    <a:pt x="4243" y="864"/>
                    <a:pt x="4248" y="869"/>
                    <a:pt x="4248" y="876"/>
                  </a:cubicBezTo>
                  <a:cubicBezTo>
                    <a:pt x="4248" y="883"/>
                    <a:pt x="4243" y="888"/>
                    <a:pt x="4236" y="888"/>
                  </a:cubicBezTo>
                  <a:lnTo>
                    <a:pt x="4068" y="888"/>
                  </a:lnTo>
                  <a:cubicBezTo>
                    <a:pt x="4062" y="888"/>
                    <a:pt x="4056" y="883"/>
                    <a:pt x="4056" y="876"/>
                  </a:cubicBezTo>
                  <a:cubicBezTo>
                    <a:pt x="4056" y="869"/>
                    <a:pt x="4062" y="864"/>
                    <a:pt x="4068" y="864"/>
                  </a:cubicBezTo>
                  <a:close/>
                  <a:moveTo>
                    <a:pt x="4356" y="864"/>
                  </a:moveTo>
                  <a:lnTo>
                    <a:pt x="4524" y="864"/>
                  </a:lnTo>
                  <a:cubicBezTo>
                    <a:pt x="4531" y="864"/>
                    <a:pt x="4536" y="869"/>
                    <a:pt x="4536" y="876"/>
                  </a:cubicBezTo>
                  <a:cubicBezTo>
                    <a:pt x="4536" y="883"/>
                    <a:pt x="4531" y="888"/>
                    <a:pt x="4524" y="888"/>
                  </a:cubicBezTo>
                  <a:lnTo>
                    <a:pt x="4356" y="888"/>
                  </a:lnTo>
                  <a:cubicBezTo>
                    <a:pt x="4350" y="888"/>
                    <a:pt x="4344" y="883"/>
                    <a:pt x="4344" y="876"/>
                  </a:cubicBezTo>
                  <a:cubicBezTo>
                    <a:pt x="4344" y="869"/>
                    <a:pt x="4350" y="864"/>
                    <a:pt x="4356" y="864"/>
                  </a:cubicBezTo>
                  <a:close/>
                  <a:moveTo>
                    <a:pt x="4644" y="864"/>
                  </a:moveTo>
                  <a:lnTo>
                    <a:pt x="4812" y="864"/>
                  </a:lnTo>
                  <a:cubicBezTo>
                    <a:pt x="4819" y="864"/>
                    <a:pt x="4824" y="869"/>
                    <a:pt x="4824" y="876"/>
                  </a:cubicBezTo>
                  <a:cubicBezTo>
                    <a:pt x="4824" y="883"/>
                    <a:pt x="4819" y="888"/>
                    <a:pt x="4812" y="888"/>
                  </a:cubicBezTo>
                  <a:lnTo>
                    <a:pt x="4644" y="888"/>
                  </a:lnTo>
                  <a:cubicBezTo>
                    <a:pt x="4638" y="888"/>
                    <a:pt x="4632" y="883"/>
                    <a:pt x="4632" y="876"/>
                  </a:cubicBezTo>
                  <a:cubicBezTo>
                    <a:pt x="4632" y="869"/>
                    <a:pt x="4638" y="864"/>
                    <a:pt x="4644" y="864"/>
                  </a:cubicBezTo>
                  <a:close/>
                  <a:moveTo>
                    <a:pt x="4932" y="864"/>
                  </a:moveTo>
                  <a:lnTo>
                    <a:pt x="5100" y="864"/>
                  </a:lnTo>
                  <a:cubicBezTo>
                    <a:pt x="5107" y="864"/>
                    <a:pt x="5112" y="869"/>
                    <a:pt x="5112" y="876"/>
                  </a:cubicBezTo>
                  <a:cubicBezTo>
                    <a:pt x="5112" y="883"/>
                    <a:pt x="5107" y="888"/>
                    <a:pt x="5100" y="888"/>
                  </a:cubicBezTo>
                  <a:lnTo>
                    <a:pt x="4932" y="888"/>
                  </a:lnTo>
                  <a:cubicBezTo>
                    <a:pt x="4926" y="888"/>
                    <a:pt x="4920" y="883"/>
                    <a:pt x="4920" y="876"/>
                  </a:cubicBezTo>
                  <a:cubicBezTo>
                    <a:pt x="4920" y="869"/>
                    <a:pt x="4926" y="864"/>
                    <a:pt x="4932" y="864"/>
                  </a:cubicBezTo>
                  <a:close/>
                  <a:moveTo>
                    <a:pt x="5220" y="864"/>
                  </a:moveTo>
                  <a:lnTo>
                    <a:pt x="5388" y="864"/>
                  </a:lnTo>
                  <a:cubicBezTo>
                    <a:pt x="5395" y="864"/>
                    <a:pt x="5400" y="869"/>
                    <a:pt x="5400" y="876"/>
                  </a:cubicBezTo>
                  <a:cubicBezTo>
                    <a:pt x="5400" y="883"/>
                    <a:pt x="5395" y="888"/>
                    <a:pt x="5388" y="888"/>
                  </a:cubicBezTo>
                  <a:lnTo>
                    <a:pt x="5220" y="888"/>
                  </a:lnTo>
                  <a:cubicBezTo>
                    <a:pt x="5214" y="888"/>
                    <a:pt x="5208" y="883"/>
                    <a:pt x="5208" y="876"/>
                  </a:cubicBezTo>
                  <a:cubicBezTo>
                    <a:pt x="5208" y="869"/>
                    <a:pt x="5214" y="864"/>
                    <a:pt x="5220" y="864"/>
                  </a:cubicBezTo>
                  <a:close/>
                  <a:moveTo>
                    <a:pt x="5472" y="852"/>
                  </a:moveTo>
                  <a:lnTo>
                    <a:pt x="5472" y="684"/>
                  </a:lnTo>
                  <a:cubicBezTo>
                    <a:pt x="5472" y="677"/>
                    <a:pt x="5478" y="672"/>
                    <a:pt x="5484" y="672"/>
                  </a:cubicBezTo>
                  <a:cubicBezTo>
                    <a:pt x="5491" y="672"/>
                    <a:pt x="5496" y="677"/>
                    <a:pt x="5496" y="684"/>
                  </a:cubicBezTo>
                  <a:lnTo>
                    <a:pt x="5496" y="852"/>
                  </a:lnTo>
                  <a:cubicBezTo>
                    <a:pt x="5496" y="859"/>
                    <a:pt x="5491" y="864"/>
                    <a:pt x="5484" y="864"/>
                  </a:cubicBezTo>
                  <a:cubicBezTo>
                    <a:pt x="5478" y="864"/>
                    <a:pt x="5472" y="859"/>
                    <a:pt x="5472" y="852"/>
                  </a:cubicBezTo>
                  <a:close/>
                  <a:moveTo>
                    <a:pt x="5472" y="564"/>
                  </a:moveTo>
                  <a:lnTo>
                    <a:pt x="5472" y="396"/>
                  </a:lnTo>
                  <a:cubicBezTo>
                    <a:pt x="5472" y="389"/>
                    <a:pt x="5478" y="384"/>
                    <a:pt x="5484" y="384"/>
                  </a:cubicBezTo>
                  <a:cubicBezTo>
                    <a:pt x="5491" y="384"/>
                    <a:pt x="5496" y="389"/>
                    <a:pt x="5496" y="396"/>
                  </a:cubicBezTo>
                  <a:lnTo>
                    <a:pt x="5496" y="564"/>
                  </a:lnTo>
                  <a:cubicBezTo>
                    <a:pt x="5496" y="571"/>
                    <a:pt x="5491" y="576"/>
                    <a:pt x="5484" y="576"/>
                  </a:cubicBezTo>
                  <a:cubicBezTo>
                    <a:pt x="5478" y="576"/>
                    <a:pt x="5472" y="571"/>
                    <a:pt x="5472" y="564"/>
                  </a:cubicBezTo>
                  <a:close/>
                  <a:moveTo>
                    <a:pt x="5472" y="276"/>
                  </a:moveTo>
                  <a:lnTo>
                    <a:pt x="5472" y="108"/>
                  </a:lnTo>
                  <a:cubicBezTo>
                    <a:pt x="5472" y="101"/>
                    <a:pt x="5478" y="96"/>
                    <a:pt x="5484" y="96"/>
                  </a:cubicBezTo>
                  <a:cubicBezTo>
                    <a:pt x="5491" y="96"/>
                    <a:pt x="5496" y="101"/>
                    <a:pt x="5496" y="108"/>
                  </a:cubicBezTo>
                  <a:lnTo>
                    <a:pt x="5496" y="276"/>
                  </a:lnTo>
                  <a:cubicBezTo>
                    <a:pt x="5496" y="283"/>
                    <a:pt x="5491" y="288"/>
                    <a:pt x="5484" y="288"/>
                  </a:cubicBezTo>
                  <a:cubicBezTo>
                    <a:pt x="5478" y="288"/>
                    <a:pt x="5472" y="283"/>
                    <a:pt x="5472" y="276"/>
                  </a:cubicBezTo>
                  <a:close/>
                  <a:moveTo>
                    <a:pt x="5460" y="24"/>
                  </a:moveTo>
                  <a:lnTo>
                    <a:pt x="5292" y="24"/>
                  </a:lnTo>
                  <a:cubicBezTo>
                    <a:pt x="5286" y="24"/>
                    <a:pt x="5280" y="19"/>
                    <a:pt x="5280" y="12"/>
                  </a:cubicBezTo>
                  <a:cubicBezTo>
                    <a:pt x="5280" y="5"/>
                    <a:pt x="5286" y="0"/>
                    <a:pt x="5292" y="0"/>
                  </a:cubicBezTo>
                  <a:lnTo>
                    <a:pt x="5460" y="0"/>
                  </a:lnTo>
                  <a:cubicBezTo>
                    <a:pt x="5467" y="0"/>
                    <a:pt x="5472" y="5"/>
                    <a:pt x="5472" y="12"/>
                  </a:cubicBezTo>
                  <a:cubicBezTo>
                    <a:pt x="5472" y="19"/>
                    <a:pt x="5467" y="24"/>
                    <a:pt x="5460" y="24"/>
                  </a:cubicBezTo>
                  <a:close/>
                  <a:moveTo>
                    <a:pt x="5172" y="24"/>
                  </a:moveTo>
                  <a:lnTo>
                    <a:pt x="5004" y="24"/>
                  </a:lnTo>
                  <a:cubicBezTo>
                    <a:pt x="4998" y="24"/>
                    <a:pt x="4992" y="19"/>
                    <a:pt x="4992" y="12"/>
                  </a:cubicBezTo>
                  <a:cubicBezTo>
                    <a:pt x="4992" y="5"/>
                    <a:pt x="4998" y="0"/>
                    <a:pt x="5004" y="0"/>
                  </a:cubicBezTo>
                  <a:lnTo>
                    <a:pt x="5172" y="0"/>
                  </a:lnTo>
                  <a:cubicBezTo>
                    <a:pt x="5179" y="0"/>
                    <a:pt x="5184" y="5"/>
                    <a:pt x="5184" y="12"/>
                  </a:cubicBezTo>
                  <a:cubicBezTo>
                    <a:pt x="5184" y="19"/>
                    <a:pt x="5179" y="24"/>
                    <a:pt x="5172" y="24"/>
                  </a:cubicBezTo>
                  <a:close/>
                  <a:moveTo>
                    <a:pt x="4884" y="24"/>
                  </a:moveTo>
                  <a:lnTo>
                    <a:pt x="4716" y="24"/>
                  </a:lnTo>
                  <a:cubicBezTo>
                    <a:pt x="4710" y="24"/>
                    <a:pt x="4704" y="19"/>
                    <a:pt x="4704" y="12"/>
                  </a:cubicBezTo>
                  <a:cubicBezTo>
                    <a:pt x="4704" y="5"/>
                    <a:pt x="4710" y="0"/>
                    <a:pt x="4716" y="0"/>
                  </a:cubicBezTo>
                  <a:lnTo>
                    <a:pt x="4884" y="0"/>
                  </a:lnTo>
                  <a:cubicBezTo>
                    <a:pt x="4891" y="0"/>
                    <a:pt x="4896" y="5"/>
                    <a:pt x="4896" y="12"/>
                  </a:cubicBezTo>
                  <a:cubicBezTo>
                    <a:pt x="4896" y="19"/>
                    <a:pt x="4891" y="24"/>
                    <a:pt x="4884" y="24"/>
                  </a:cubicBezTo>
                  <a:close/>
                  <a:moveTo>
                    <a:pt x="4596" y="24"/>
                  </a:moveTo>
                  <a:lnTo>
                    <a:pt x="4428" y="24"/>
                  </a:lnTo>
                  <a:cubicBezTo>
                    <a:pt x="4422" y="24"/>
                    <a:pt x="4416" y="19"/>
                    <a:pt x="4416" y="12"/>
                  </a:cubicBezTo>
                  <a:cubicBezTo>
                    <a:pt x="4416" y="5"/>
                    <a:pt x="4422" y="0"/>
                    <a:pt x="4428" y="0"/>
                  </a:cubicBezTo>
                  <a:lnTo>
                    <a:pt x="4596" y="0"/>
                  </a:lnTo>
                  <a:cubicBezTo>
                    <a:pt x="4603" y="0"/>
                    <a:pt x="4608" y="5"/>
                    <a:pt x="4608" y="12"/>
                  </a:cubicBezTo>
                  <a:cubicBezTo>
                    <a:pt x="4608" y="19"/>
                    <a:pt x="4603" y="24"/>
                    <a:pt x="4596" y="24"/>
                  </a:cubicBezTo>
                  <a:close/>
                  <a:moveTo>
                    <a:pt x="4308" y="24"/>
                  </a:moveTo>
                  <a:lnTo>
                    <a:pt x="4140" y="24"/>
                  </a:lnTo>
                  <a:cubicBezTo>
                    <a:pt x="4134" y="24"/>
                    <a:pt x="4128" y="19"/>
                    <a:pt x="4128" y="12"/>
                  </a:cubicBezTo>
                  <a:cubicBezTo>
                    <a:pt x="4128" y="5"/>
                    <a:pt x="4134" y="0"/>
                    <a:pt x="4140" y="0"/>
                  </a:cubicBezTo>
                  <a:lnTo>
                    <a:pt x="4308" y="0"/>
                  </a:lnTo>
                  <a:cubicBezTo>
                    <a:pt x="4315" y="0"/>
                    <a:pt x="4320" y="5"/>
                    <a:pt x="4320" y="12"/>
                  </a:cubicBezTo>
                  <a:cubicBezTo>
                    <a:pt x="4320" y="19"/>
                    <a:pt x="4315" y="24"/>
                    <a:pt x="4308" y="24"/>
                  </a:cubicBezTo>
                  <a:close/>
                  <a:moveTo>
                    <a:pt x="4020" y="24"/>
                  </a:moveTo>
                  <a:lnTo>
                    <a:pt x="3852" y="24"/>
                  </a:lnTo>
                  <a:cubicBezTo>
                    <a:pt x="3846" y="24"/>
                    <a:pt x="3840" y="19"/>
                    <a:pt x="3840" y="12"/>
                  </a:cubicBezTo>
                  <a:cubicBezTo>
                    <a:pt x="3840" y="5"/>
                    <a:pt x="3846" y="0"/>
                    <a:pt x="3852" y="0"/>
                  </a:cubicBezTo>
                  <a:lnTo>
                    <a:pt x="4020" y="0"/>
                  </a:lnTo>
                  <a:cubicBezTo>
                    <a:pt x="4027" y="0"/>
                    <a:pt x="4032" y="5"/>
                    <a:pt x="4032" y="12"/>
                  </a:cubicBezTo>
                  <a:cubicBezTo>
                    <a:pt x="4032" y="19"/>
                    <a:pt x="4027" y="24"/>
                    <a:pt x="4020" y="24"/>
                  </a:cubicBezTo>
                  <a:close/>
                  <a:moveTo>
                    <a:pt x="3732" y="24"/>
                  </a:moveTo>
                  <a:lnTo>
                    <a:pt x="3564" y="24"/>
                  </a:lnTo>
                  <a:cubicBezTo>
                    <a:pt x="3558" y="24"/>
                    <a:pt x="3552" y="19"/>
                    <a:pt x="3552" y="12"/>
                  </a:cubicBezTo>
                  <a:cubicBezTo>
                    <a:pt x="3552" y="5"/>
                    <a:pt x="3558" y="0"/>
                    <a:pt x="3564" y="0"/>
                  </a:cubicBezTo>
                  <a:lnTo>
                    <a:pt x="3732" y="0"/>
                  </a:lnTo>
                  <a:cubicBezTo>
                    <a:pt x="3739" y="0"/>
                    <a:pt x="3744" y="5"/>
                    <a:pt x="3744" y="12"/>
                  </a:cubicBezTo>
                  <a:cubicBezTo>
                    <a:pt x="3744" y="19"/>
                    <a:pt x="3739" y="24"/>
                    <a:pt x="3732" y="24"/>
                  </a:cubicBezTo>
                  <a:close/>
                  <a:moveTo>
                    <a:pt x="3444" y="24"/>
                  </a:moveTo>
                  <a:lnTo>
                    <a:pt x="3276" y="24"/>
                  </a:lnTo>
                  <a:cubicBezTo>
                    <a:pt x="3270" y="24"/>
                    <a:pt x="3264" y="19"/>
                    <a:pt x="3264" y="12"/>
                  </a:cubicBezTo>
                  <a:cubicBezTo>
                    <a:pt x="3264" y="5"/>
                    <a:pt x="3270" y="0"/>
                    <a:pt x="3276" y="0"/>
                  </a:cubicBezTo>
                  <a:lnTo>
                    <a:pt x="3444" y="0"/>
                  </a:lnTo>
                  <a:cubicBezTo>
                    <a:pt x="3451" y="0"/>
                    <a:pt x="3456" y="5"/>
                    <a:pt x="3456" y="12"/>
                  </a:cubicBezTo>
                  <a:cubicBezTo>
                    <a:pt x="3456" y="19"/>
                    <a:pt x="3451" y="24"/>
                    <a:pt x="3444" y="24"/>
                  </a:cubicBezTo>
                  <a:close/>
                  <a:moveTo>
                    <a:pt x="3156" y="24"/>
                  </a:moveTo>
                  <a:lnTo>
                    <a:pt x="2988" y="24"/>
                  </a:lnTo>
                  <a:cubicBezTo>
                    <a:pt x="2982" y="24"/>
                    <a:pt x="2976" y="19"/>
                    <a:pt x="2976" y="12"/>
                  </a:cubicBezTo>
                  <a:cubicBezTo>
                    <a:pt x="2976" y="5"/>
                    <a:pt x="2982" y="0"/>
                    <a:pt x="2988" y="0"/>
                  </a:cubicBezTo>
                  <a:lnTo>
                    <a:pt x="3156" y="0"/>
                  </a:lnTo>
                  <a:cubicBezTo>
                    <a:pt x="3163" y="0"/>
                    <a:pt x="3168" y="5"/>
                    <a:pt x="3168" y="12"/>
                  </a:cubicBezTo>
                  <a:cubicBezTo>
                    <a:pt x="3168" y="19"/>
                    <a:pt x="3163" y="24"/>
                    <a:pt x="3156" y="24"/>
                  </a:cubicBezTo>
                  <a:close/>
                  <a:moveTo>
                    <a:pt x="2868" y="24"/>
                  </a:moveTo>
                  <a:lnTo>
                    <a:pt x="2700" y="24"/>
                  </a:lnTo>
                  <a:cubicBezTo>
                    <a:pt x="2694" y="24"/>
                    <a:pt x="2688" y="19"/>
                    <a:pt x="2688" y="12"/>
                  </a:cubicBezTo>
                  <a:cubicBezTo>
                    <a:pt x="2688" y="5"/>
                    <a:pt x="2694" y="0"/>
                    <a:pt x="2700" y="0"/>
                  </a:cubicBezTo>
                  <a:lnTo>
                    <a:pt x="2868" y="0"/>
                  </a:lnTo>
                  <a:cubicBezTo>
                    <a:pt x="2875" y="0"/>
                    <a:pt x="2880" y="5"/>
                    <a:pt x="2880" y="12"/>
                  </a:cubicBezTo>
                  <a:cubicBezTo>
                    <a:pt x="2880" y="19"/>
                    <a:pt x="2875" y="24"/>
                    <a:pt x="2868" y="24"/>
                  </a:cubicBezTo>
                  <a:close/>
                  <a:moveTo>
                    <a:pt x="2580" y="24"/>
                  </a:moveTo>
                  <a:lnTo>
                    <a:pt x="2412" y="24"/>
                  </a:lnTo>
                  <a:cubicBezTo>
                    <a:pt x="2406" y="24"/>
                    <a:pt x="2400" y="19"/>
                    <a:pt x="2400" y="12"/>
                  </a:cubicBezTo>
                  <a:cubicBezTo>
                    <a:pt x="2400" y="5"/>
                    <a:pt x="2406" y="0"/>
                    <a:pt x="2412" y="0"/>
                  </a:cubicBezTo>
                  <a:lnTo>
                    <a:pt x="2580" y="0"/>
                  </a:lnTo>
                  <a:cubicBezTo>
                    <a:pt x="2587" y="0"/>
                    <a:pt x="2592" y="5"/>
                    <a:pt x="2592" y="12"/>
                  </a:cubicBezTo>
                  <a:cubicBezTo>
                    <a:pt x="2592" y="19"/>
                    <a:pt x="2587" y="24"/>
                    <a:pt x="2580" y="24"/>
                  </a:cubicBezTo>
                  <a:close/>
                  <a:moveTo>
                    <a:pt x="2292" y="24"/>
                  </a:moveTo>
                  <a:lnTo>
                    <a:pt x="2124" y="24"/>
                  </a:lnTo>
                  <a:cubicBezTo>
                    <a:pt x="2118" y="24"/>
                    <a:pt x="2112" y="19"/>
                    <a:pt x="2112" y="12"/>
                  </a:cubicBezTo>
                  <a:cubicBezTo>
                    <a:pt x="2112" y="5"/>
                    <a:pt x="2118" y="0"/>
                    <a:pt x="2124" y="0"/>
                  </a:cubicBezTo>
                  <a:lnTo>
                    <a:pt x="2292" y="0"/>
                  </a:lnTo>
                  <a:cubicBezTo>
                    <a:pt x="2299" y="0"/>
                    <a:pt x="2304" y="5"/>
                    <a:pt x="2304" y="12"/>
                  </a:cubicBezTo>
                  <a:cubicBezTo>
                    <a:pt x="2304" y="19"/>
                    <a:pt x="2299" y="24"/>
                    <a:pt x="2292" y="24"/>
                  </a:cubicBezTo>
                  <a:close/>
                  <a:moveTo>
                    <a:pt x="2004" y="24"/>
                  </a:moveTo>
                  <a:lnTo>
                    <a:pt x="1836" y="24"/>
                  </a:lnTo>
                  <a:cubicBezTo>
                    <a:pt x="1830" y="24"/>
                    <a:pt x="1824" y="19"/>
                    <a:pt x="1824" y="12"/>
                  </a:cubicBezTo>
                  <a:cubicBezTo>
                    <a:pt x="1824" y="5"/>
                    <a:pt x="1830" y="0"/>
                    <a:pt x="1836" y="0"/>
                  </a:cubicBezTo>
                  <a:lnTo>
                    <a:pt x="2004" y="0"/>
                  </a:lnTo>
                  <a:cubicBezTo>
                    <a:pt x="2011" y="0"/>
                    <a:pt x="2016" y="5"/>
                    <a:pt x="2016" y="12"/>
                  </a:cubicBezTo>
                  <a:cubicBezTo>
                    <a:pt x="2016" y="19"/>
                    <a:pt x="2011" y="24"/>
                    <a:pt x="2004" y="24"/>
                  </a:cubicBezTo>
                  <a:close/>
                  <a:moveTo>
                    <a:pt x="1716" y="24"/>
                  </a:moveTo>
                  <a:lnTo>
                    <a:pt x="1548" y="24"/>
                  </a:lnTo>
                  <a:cubicBezTo>
                    <a:pt x="1542" y="24"/>
                    <a:pt x="1536" y="19"/>
                    <a:pt x="1536" y="12"/>
                  </a:cubicBezTo>
                  <a:cubicBezTo>
                    <a:pt x="1536" y="5"/>
                    <a:pt x="1542" y="0"/>
                    <a:pt x="1548" y="0"/>
                  </a:cubicBezTo>
                  <a:lnTo>
                    <a:pt x="1716" y="0"/>
                  </a:lnTo>
                  <a:cubicBezTo>
                    <a:pt x="1723" y="0"/>
                    <a:pt x="1728" y="5"/>
                    <a:pt x="1728" y="12"/>
                  </a:cubicBezTo>
                  <a:cubicBezTo>
                    <a:pt x="1728" y="19"/>
                    <a:pt x="1723" y="24"/>
                    <a:pt x="1716" y="24"/>
                  </a:cubicBezTo>
                  <a:close/>
                  <a:moveTo>
                    <a:pt x="1428" y="24"/>
                  </a:moveTo>
                  <a:lnTo>
                    <a:pt x="1260" y="24"/>
                  </a:lnTo>
                  <a:cubicBezTo>
                    <a:pt x="1254" y="24"/>
                    <a:pt x="1248" y="19"/>
                    <a:pt x="1248" y="12"/>
                  </a:cubicBezTo>
                  <a:cubicBezTo>
                    <a:pt x="1248" y="5"/>
                    <a:pt x="1254" y="0"/>
                    <a:pt x="1260" y="0"/>
                  </a:cubicBezTo>
                  <a:lnTo>
                    <a:pt x="1428" y="0"/>
                  </a:lnTo>
                  <a:cubicBezTo>
                    <a:pt x="1435" y="0"/>
                    <a:pt x="1440" y="5"/>
                    <a:pt x="1440" y="12"/>
                  </a:cubicBezTo>
                  <a:cubicBezTo>
                    <a:pt x="1440" y="19"/>
                    <a:pt x="1435" y="24"/>
                    <a:pt x="1428" y="24"/>
                  </a:cubicBezTo>
                  <a:close/>
                  <a:moveTo>
                    <a:pt x="1140" y="24"/>
                  </a:moveTo>
                  <a:lnTo>
                    <a:pt x="972" y="24"/>
                  </a:lnTo>
                  <a:cubicBezTo>
                    <a:pt x="966" y="24"/>
                    <a:pt x="960" y="19"/>
                    <a:pt x="960" y="12"/>
                  </a:cubicBezTo>
                  <a:cubicBezTo>
                    <a:pt x="960" y="5"/>
                    <a:pt x="966" y="0"/>
                    <a:pt x="972" y="0"/>
                  </a:cubicBezTo>
                  <a:lnTo>
                    <a:pt x="1140" y="0"/>
                  </a:lnTo>
                  <a:cubicBezTo>
                    <a:pt x="1147" y="0"/>
                    <a:pt x="1152" y="5"/>
                    <a:pt x="1152" y="12"/>
                  </a:cubicBezTo>
                  <a:cubicBezTo>
                    <a:pt x="1152" y="19"/>
                    <a:pt x="1147" y="24"/>
                    <a:pt x="1140" y="24"/>
                  </a:cubicBezTo>
                  <a:close/>
                  <a:moveTo>
                    <a:pt x="852" y="24"/>
                  </a:moveTo>
                  <a:lnTo>
                    <a:pt x="684" y="24"/>
                  </a:lnTo>
                  <a:cubicBezTo>
                    <a:pt x="678" y="24"/>
                    <a:pt x="672" y="19"/>
                    <a:pt x="672" y="12"/>
                  </a:cubicBezTo>
                  <a:cubicBezTo>
                    <a:pt x="672" y="5"/>
                    <a:pt x="678" y="0"/>
                    <a:pt x="684" y="0"/>
                  </a:cubicBezTo>
                  <a:lnTo>
                    <a:pt x="852" y="0"/>
                  </a:lnTo>
                  <a:cubicBezTo>
                    <a:pt x="859" y="0"/>
                    <a:pt x="864" y="5"/>
                    <a:pt x="864" y="12"/>
                  </a:cubicBezTo>
                  <a:cubicBezTo>
                    <a:pt x="864" y="19"/>
                    <a:pt x="859" y="24"/>
                    <a:pt x="852" y="24"/>
                  </a:cubicBezTo>
                  <a:close/>
                  <a:moveTo>
                    <a:pt x="564" y="24"/>
                  </a:moveTo>
                  <a:lnTo>
                    <a:pt x="396" y="24"/>
                  </a:lnTo>
                  <a:cubicBezTo>
                    <a:pt x="390" y="24"/>
                    <a:pt x="384" y="19"/>
                    <a:pt x="384" y="12"/>
                  </a:cubicBezTo>
                  <a:cubicBezTo>
                    <a:pt x="384" y="5"/>
                    <a:pt x="390" y="0"/>
                    <a:pt x="396" y="0"/>
                  </a:cubicBezTo>
                  <a:lnTo>
                    <a:pt x="564" y="0"/>
                  </a:lnTo>
                  <a:cubicBezTo>
                    <a:pt x="571" y="0"/>
                    <a:pt x="576" y="5"/>
                    <a:pt x="576" y="12"/>
                  </a:cubicBezTo>
                  <a:cubicBezTo>
                    <a:pt x="576" y="19"/>
                    <a:pt x="571" y="24"/>
                    <a:pt x="564" y="24"/>
                  </a:cubicBezTo>
                  <a:close/>
                  <a:moveTo>
                    <a:pt x="276" y="24"/>
                  </a:moveTo>
                  <a:lnTo>
                    <a:pt x="108" y="24"/>
                  </a:lnTo>
                  <a:cubicBezTo>
                    <a:pt x="102" y="24"/>
                    <a:pt x="96" y="19"/>
                    <a:pt x="96" y="12"/>
                  </a:cubicBezTo>
                  <a:cubicBezTo>
                    <a:pt x="96" y="5"/>
                    <a:pt x="102" y="0"/>
                    <a:pt x="108" y="0"/>
                  </a:cubicBezTo>
                  <a:lnTo>
                    <a:pt x="276" y="0"/>
                  </a:lnTo>
                  <a:cubicBezTo>
                    <a:pt x="283" y="0"/>
                    <a:pt x="288" y="5"/>
                    <a:pt x="288" y="12"/>
                  </a:cubicBezTo>
                  <a:cubicBezTo>
                    <a:pt x="288" y="19"/>
                    <a:pt x="283" y="24"/>
                    <a:pt x="276" y="24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Rectangle 36">
              <a:extLst>
                <a:ext uri="{FF2B5EF4-FFF2-40B4-BE49-F238E27FC236}">
                  <a16:creationId xmlns:a16="http://schemas.microsoft.com/office/drawing/2014/main" id="{553D606E-8F9B-4165-B225-E5B05E6671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3" y="3289"/>
              <a:ext cx="190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Link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" name="Rectangle 37">
              <a:extLst>
                <a:ext uri="{FF2B5EF4-FFF2-40B4-BE49-F238E27FC236}">
                  <a16:creationId xmlns:a16="http://schemas.microsoft.com/office/drawing/2014/main" id="{A6DEBCDC-D745-4D2C-89AA-1C5C38D7E5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6" y="3289"/>
              <a:ext cx="84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" name="Rectangle 38">
              <a:extLst>
                <a:ext uri="{FF2B5EF4-FFF2-40B4-BE49-F238E27FC236}">
                  <a16:creationId xmlns:a16="http://schemas.microsoft.com/office/drawing/2014/main" id="{8DD2B1BC-2E05-4903-9A69-A295E25894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4" y="3723"/>
              <a:ext cx="1098" cy="17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39">
              <a:extLst>
                <a:ext uri="{FF2B5EF4-FFF2-40B4-BE49-F238E27FC236}">
                  <a16:creationId xmlns:a16="http://schemas.microsoft.com/office/drawing/2014/main" id="{90EF8269-60A1-4255-9FA2-76B55859967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351" y="3720"/>
              <a:ext cx="1103" cy="179"/>
            </a:xfrm>
            <a:custGeom>
              <a:avLst/>
              <a:gdLst>
                <a:gd name="T0" fmla="*/ 0 w 5496"/>
                <a:gd name="T1" fmla="*/ 36 h 888"/>
                <a:gd name="T2" fmla="*/ 12 w 5496"/>
                <a:gd name="T3" fmla="*/ 504 h 888"/>
                <a:gd name="T4" fmla="*/ 24 w 5496"/>
                <a:gd name="T5" fmla="*/ 612 h 888"/>
                <a:gd name="T6" fmla="*/ 12 w 5496"/>
                <a:gd name="T7" fmla="*/ 600 h 888"/>
                <a:gd name="T8" fmla="*/ 204 w 5496"/>
                <a:gd name="T9" fmla="*/ 888 h 888"/>
                <a:gd name="T10" fmla="*/ 492 w 5496"/>
                <a:gd name="T11" fmla="*/ 864 h 888"/>
                <a:gd name="T12" fmla="*/ 324 w 5496"/>
                <a:gd name="T13" fmla="*/ 864 h 888"/>
                <a:gd name="T14" fmla="*/ 612 w 5496"/>
                <a:gd name="T15" fmla="*/ 888 h 888"/>
                <a:gd name="T16" fmla="*/ 1080 w 5496"/>
                <a:gd name="T17" fmla="*/ 876 h 888"/>
                <a:gd name="T18" fmla="*/ 1188 w 5496"/>
                <a:gd name="T19" fmla="*/ 864 h 888"/>
                <a:gd name="T20" fmla="*/ 1176 w 5496"/>
                <a:gd name="T21" fmla="*/ 876 h 888"/>
                <a:gd name="T22" fmla="*/ 1644 w 5496"/>
                <a:gd name="T23" fmla="*/ 888 h 888"/>
                <a:gd name="T24" fmla="*/ 1932 w 5496"/>
                <a:gd name="T25" fmla="*/ 864 h 888"/>
                <a:gd name="T26" fmla="*/ 1764 w 5496"/>
                <a:gd name="T27" fmla="*/ 864 h 888"/>
                <a:gd name="T28" fmla="*/ 2052 w 5496"/>
                <a:gd name="T29" fmla="*/ 888 h 888"/>
                <a:gd name="T30" fmla="*/ 2520 w 5496"/>
                <a:gd name="T31" fmla="*/ 876 h 888"/>
                <a:gd name="T32" fmla="*/ 2628 w 5496"/>
                <a:gd name="T33" fmla="*/ 864 h 888"/>
                <a:gd name="T34" fmla="*/ 2616 w 5496"/>
                <a:gd name="T35" fmla="*/ 876 h 888"/>
                <a:gd name="T36" fmla="*/ 3084 w 5496"/>
                <a:gd name="T37" fmla="*/ 888 h 888"/>
                <a:gd name="T38" fmla="*/ 3372 w 5496"/>
                <a:gd name="T39" fmla="*/ 864 h 888"/>
                <a:gd name="T40" fmla="*/ 3204 w 5496"/>
                <a:gd name="T41" fmla="*/ 864 h 888"/>
                <a:gd name="T42" fmla="*/ 3492 w 5496"/>
                <a:gd name="T43" fmla="*/ 888 h 888"/>
                <a:gd name="T44" fmla="*/ 3960 w 5496"/>
                <a:gd name="T45" fmla="*/ 876 h 888"/>
                <a:gd name="T46" fmla="*/ 4068 w 5496"/>
                <a:gd name="T47" fmla="*/ 864 h 888"/>
                <a:gd name="T48" fmla="*/ 4056 w 5496"/>
                <a:gd name="T49" fmla="*/ 876 h 888"/>
                <a:gd name="T50" fmla="*/ 4524 w 5496"/>
                <a:gd name="T51" fmla="*/ 888 h 888"/>
                <a:gd name="T52" fmla="*/ 4812 w 5496"/>
                <a:gd name="T53" fmla="*/ 864 h 888"/>
                <a:gd name="T54" fmla="*/ 4644 w 5496"/>
                <a:gd name="T55" fmla="*/ 864 h 888"/>
                <a:gd name="T56" fmla="*/ 4932 w 5496"/>
                <a:gd name="T57" fmla="*/ 888 h 888"/>
                <a:gd name="T58" fmla="*/ 5400 w 5496"/>
                <a:gd name="T59" fmla="*/ 876 h 888"/>
                <a:gd name="T60" fmla="*/ 5472 w 5496"/>
                <a:gd name="T61" fmla="*/ 852 h 888"/>
                <a:gd name="T62" fmla="*/ 5484 w 5496"/>
                <a:gd name="T63" fmla="*/ 864 h 888"/>
                <a:gd name="T64" fmla="*/ 5496 w 5496"/>
                <a:gd name="T65" fmla="*/ 396 h 888"/>
                <a:gd name="T66" fmla="*/ 5472 w 5496"/>
                <a:gd name="T67" fmla="*/ 108 h 888"/>
                <a:gd name="T68" fmla="*/ 5472 w 5496"/>
                <a:gd name="T69" fmla="*/ 276 h 888"/>
                <a:gd name="T70" fmla="*/ 5460 w 5496"/>
                <a:gd name="T71" fmla="*/ 0 h 888"/>
                <a:gd name="T72" fmla="*/ 4992 w 5496"/>
                <a:gd name="T73" fmla="*/ 12 h 888"/>
                <a:gd name="T74" fmla="*/ 4884 w 5496"/>
                <a:gd name="T75" fmla="*/ 24 h 888"/>
                <a:gd name="T76" fmla="*/ 4896 w 5496"/>
                <a:gd name="T77" fmla="*/ 12 h 888"/>
                <a:gd name="T78" fmla="*/ 4428 w 5496"/>
                <a:gd name="T79" fmla="*/ 0 h 888"/>
                <a:gd name="T80" fmla="*/ 4140 w 5496"/>
                <a:gd name="T81" fmla="*/ 24 h 888"/>
                <a:gd name="T82" fmla="*/ 4308 w 5496"/>
                <a:gd name="T83" fmla="*/ 24 h 888"/>
                <a:gd name="T84" fmla="*/ 4020 w 5496"/>
                <a:gd name="T85" fmla="*/ 0 h 888"/>
                <a:gd name="T86" fmla="*/ 3552 w 5496"/>
                <a:gd name="T87" fmla="*/ 12 h 888"/>
                <a:gd name="T88" fmla="*/ 3444 w 5496"/>
                <a:gd name="T89" fmla="*/ 24 h 888"/>
                <a:gd name="T90" fmla="*/ 3456 w 5496"/>
                <a:gd name="T91" fmla="*/ 12 h 888"/>
                <a:gd name="T92" fmla="*/ 2988 w 5496"/>
                <a:gd name="T93" fmla="*/ 0 h 888"/>
                <a:gd name="T94" fmla="*/ 2700 w 5496"/>
                <a:gd name="T95" fmla="*/ 24 h 888"/>
                <a:gd name="T96" fmla="*/ 2868 w 5496"/>
                <a:gd name="T97" fmla="*/ 24 h 888"/>
                <a:gd name="T98" fmla="*/ 2580 w 5496"/>
                <a:gd name="T99" fmla="*/ 0 h 888"/>
                <a:gd name="T100" fmla="*/ 2112 w 5496"/>
                <a:gd name="T101" fmla="*/ 12 h 888"/>
                <a:gd name="T102" fmla="*/ 2004 w 5496"/>
                <a:gd name="T103" fmla="*/ 24 h 888"/>
                <a:gd name="T104" fmla="*/ 2016 w 5496"/>
                <a:gd name="T105" fmla="*/ 12 h 888"/>
                <a:gd name="T106" fmla="*/ 1548 w 5496"/>
                <a:gd name="T107" fmla="*/ 0 h 888"/>
                <a:gd name="T108" fmla="*/ 1260 w 5496"/>
                <a:gd name="T109" fmla="*/ 24 h 888"/>
                <a:gd name="T110" fmla="*/ 1428 w 5496"/>
                <a:gd name="T111" fmla="*/ 24 h 888"/>
                <a:gd name="T112" fmla="*/ 1140 w 5496"/>
                <a:gd name="T113" fmla="*/ 0 h 888"/>
                <a:gd name="T114" fmla="*/ 672 w 5496"/>
                <a:gd name="T115" fmla="*/ 12 h 888"/>
                <a:gd name="T116" fmla="*/ 564 w 5496"/>
                <a:gd name="T117" fmla="*/ 24 h 888"/>
                <a:gd name="T118" fmla="*/ 576 w 5496"/>
                <a:gd name="T119" fmla="*/ 12 h 888"/>
                <a:gd name="T120" fmla="*/ 108 w 5496"/>
                <a:gd name="T121" fmla="*/ 0 h 8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496" h="888">
                  <a:moveTo>
                    <a:pt x="24" y="36"/>
                  </a:moveTo>
                  <a:lnTo>
                    <a:pt x="24" y="204"/>
                  </a:lnTo>
                  <a:cubicBezTo>
                    <a:pt x="24" y="211"/>
                    <a:pt x="19" y="216"/>
                    <a:pt x="12" y="216"/>
                  </a:cubicBezTo>
                  <a:cubicBezTo>
                    <a:pt x="6" y="216"/>
                    <a:pt x="0" y="211"/>
                    <a:pt x="0" y="204"/>
                  </a:cubicBezTo>
                  <a:lnTo>
                    <a:pt x="0" y="36"/>
                  </a:lnTo>
                  <a:cubicBezTo>
                    <a:pt x="0" y="29"/>
                    <a:pt x="6" y="24"/>
                    <a:pt x="12" y="24"/>
                  </a:cubicBezTo>
                  <a:cubicBezTo>
                    <a:pt x="19" y="24"/>
                    <a:pt x="24" y="29"/>
                    <a:pt x="24" y="36"/>
                  </a:cubicBezTo>
                  <a:close/>
                  <a:moveTo>
                    <a:pt x="24" y="324"/>
                  </a:moveTo>
                  <a:lnTo>
                    <a:pt x="24" y="492"/>
                  </a:lnTo>
                  <a:cubicBezTo>
                    <a:pt x="24" y="499"/>
                    <a:pt x="19" y="504"/>
                    <a:pt x="12" y="504"/>
                  </a:cubicBezTo>
                  <a:cubicBezTo>
                    <a:pt x="6" y="504"/>
                    <a:pt x="0" y="499"/>
                    <a:pt x="0" y="492"/>
                  </a:cubicBezTo>
                  <a:lnTo>
                    <a:pt x="0" y="324"/>
                  </a:lnTo>
                  <a:cubicBezTo>
                    <a:pt x="0" y="317"/>
                    <a:pt x="6" y="312"/>
                    <a:pt x="12" y="312"/>
                  </a:cubicBezTo>
                  <a:cubicBezTo>
                    <a:pt x="19" y="312"/>
                    <a:pt x="24" y="317"/>
                    <a:pt x="24" y="324"/>
                  </a:cubicBezTo>
                  <a:close/>
                  <a:moveTo>
                    <a:pt x="24" y="612"/>
                  </a:moveTo>
                  <a:lnTo>
                    <a:pt x="24" y="780"/>
                  </a:lnTo>
                  <a:cubicBezTo>
                    <a:pt x="24" y="787"/>
                    <a:pt x="19" y="792"/>
                    <a:pt x="12" y="792"/>
                  </a:cubicBezTo>
                  <a:cubicBezTo>
                    <a:pt x="6" y="792"/>
                    <a:pt x="0" y="787"/>
                    <a:pt x="0" y="780"/>
                  </a:cubicBezTo>
                  <a:lnTo>
                    <a:pt x="0" y="612"/>
                  </a:lnTo>
                  <a:cubicBezTo>
                    <a:pt x="0" y="605"/>
                    <a:pt x="6" y="600"/>
                    <a:pt x="12" y="600"/>
                  </a:cubicBezTo>
                  <a:cubicBezTo>
                    <a:pt x="19" y="600"/>
                    <a:pt x="24" y="605"/>
                    <a:pt x="24" y="612"/>
                  </a:cubicBezTo>
                  <a:close/>
                  <a:moveTo>
                    <a:pt x="36" y="864"/>
                  </a:moveTo>
                  <a:lnTo>
                    <a:pt x="204" y="864"/>
                  </a:lnTo>
                  <a:cubicBezTo>
                    <a:pt x="211" y="864"/>
                    <a:pt x="216" y="869"/>
                    <a:pt x="216" y="876"/>
                  </a:cubicBezTo>
                  <a:cubicBezTo>
                    <a:pt x="216" y="883"/>
                    <a:pt x="211" y="888"/>
                    <a:pt x="204" y="888"/>
                  </a:cubicBezTo>
                  <a:lnTo>
                    <a:pt x="36" y="888"/>
                  </a:lnTo>
                  <a:cubicBezTo>
                    <a:pt x="30" y="888"/>
                    <a:pt x="24" y="883"/>
                    <a:pt x="24" y="876"/>
                  </a:cubicBezTo>
                  <a:cubicBezTo>
                    <a:pt x="24" y="869"/>
                    <a:pt x="30" y="864"/>
                    <a:pt x="36" y="864"/>
                  </a:cubicBezTo>
                  <a:close/>
                  <a:moveTo>
                    <a:pt x="324" y="864"/>
                  </a:moveTo>
                  <a:lnTo>
                    <a:pt x="492" y="864"/>
                  </a:lnTo>
                  <a:cubicBezTo>
                    <a:pt x="499" y="864"/>
                    <a:pt x="504" y="869"/>
                    <a:pt x="504" y="876"/>
                  </a:cubicBezTo>
                  <a:cubicBezTo>
                    <a:pt x="504" y="883"/>
                    <a:pt x="499" y="888"/>
                    <a:pt x="492" y="888"/>
                  </a:cubicBezTo>
                  <a:lnTo>
                    <a:pt x="324" y="888"/>
                  </a:lnTo>
                  <a:cubicBezTo>
                    <a:pt x="318" y="888"/>
                    <a:pt x="312" y="883"/>
                    <a:pt x="312" y="876"/>
                  </a:cubicBezTo>
                  <a:cubicBezTo>
                    <a:pt x="312" y="869"/>
                    <a:pt x="318" y="864"/>
                    <a:pt x="324" y="864"/>
                  </a:cubicBezTo>
                  <a:close/>
                  <a:moveTo>
                    <a:pt x="612" y="864"/>
                  </a:moveTo>
                  <a:lnTo>
                    <a:pt x="780" y="864"/>
                  </a:lnTo>
                  <a:cubicBezTo>
                    <a:pt x="787" y="864"/>
                    <a:pt x="792" y="869"/>
                    <a:pt x="792" y="876"/>
                  </a:cubicBezTo>
                  <a:cubicBezTo>
                    <a:pt x="792" y="883"/>
                    <a:pt x="787" y="888"/>
                    <a:pt x="780" y="888"/>
                  </a:cubicBezTo>
                  <a:lnTo>
                    <a:pt x="612" y="888"/>
                  </a:lnTo>
                  <a:cubicBezTo>
                    <a:pt x="606" y="888"/>
                    <a:pt x="600" y="883"/>
                    <a:pt x="600" y="876"/>
                  </a:cubicBezTo>
                  <a:cubicBezTo>
                    <a:pt x="600" y="869"/>
                    <a:pt x="606" y="864"/>
                    <a:pt x="612" y="864"/>
                  </a:cubicBezTo>
                  <a:close/>
                  <a:moveTo>
                    <a:pt x="900" y="864"/>
                  </a:moveTo>
                  <a:lnTo>
                    <a:pt x="1068" y="864"/>
                  </a:lnTo>
                  <a:cubicBezTo>
                    <a:pt x="1075" y="864"/>
                    <a:pt x="1080" y="869"/>
                    <a:pt x="1080" y="876"/>
                  </a:cubicBezTo>
                  <a:cubicBezTo>
                    <a:pt x="1080" y="883"/>
                    <a:pt x="1075" y="888"/>
                    <a:pt x="1068" y="888"/>
                  </a:cubicBezTo>
                  <a:lnTo>
                    <a:pt x="900" y="888"/>
                  </a:lnTo>
                  <a:cubicBezTo>
                    <a:pt x="894" y="888"/>
                    <a:pt x="888" y="883"/>
                    <a:pt x="888" y="876"/>
                  </a:cubicBezTo>
                  <a:cubicBezTo>
                    <a:pt x="888" y="869"/>
                    <a:pt x="894" y="864"/>
                    <a:pt x="900" y="864"/>
                  </a:cubicBezTo>
                  <a:close/>
                  <a:moveTo>
                    <a:pt x="1188" y="864"/>
                  </a:moveTo>
                  <a:lnTo>
                    <a:pt x="1356" y="864"/>
                  </a:lnTo>
                  <a:cubicBezTo>
                    <a:pt x="1363" y="864"/>
                    <a:pt x="1368" y="869"/>
                    <a:pt x="1368" y="876"/>
                  </a:cubicBezTo>
                  <a:cubicBezTo>
                    <a:pt x="1368" y="883"/>
                    <a:pt x="1363" y="888"/>
                    <a:pt x="1356" y="888"/>
                  </a:cubicBezTo>
                  <a:lnTo>
                    <a:pt x="1188" y="888"/>
                  </a:lnTo>
                  <a:cubicBezTo>
                    <a:pt x="1182" y="888"/>
                    <a:pt x="1176" y="883"/>
                    <a:pt x="1176" y="876"/>
                  </a:cubicBezTo>
                  <a:cubicBezTo>
                    <a:pt x="1176" y="869"/>
                    <a:pt x="1182" y="864"/>
                    <a:pt x="1188" y="864"/>
                  </a:cubicBezTo>
                  <a:close/>
                  <a:moveTo>
                    <a:pt x="1476" y="864"/>
                  </a:moveTo>
                  <a:lnTo>
                    <a:pt x="1644" y="864"/>
                  </a:lnTo>
                  <a:cubicBezTo>
                    <a:pt x="1651" y="864"/>
                    <a:pt x="1656" y="869"/>
                    <a:pt x="1656" y="876"/>
                  </a:cubicBezTo>
                  <a:cubicBezTo>
                    <a:pt x="1656" y="883"/>
                    <a:pt x="1651" y="888"/>
                    <a:pt x="1644" y="888"/>
                  </a:cubicBezTo>
                  <a:lnTo>
                    <a:pt x="1476" y="888"/>
                  </a:lnTo>
                  <a:cubicBezTo>
                    <a:pt x="1470" y="888"/>
                    <a:pt x="1464" y="883"/>
                    <a:pt x="1464" y="876"/>
                  </a:cubicBezTo>
                  <a:cubicBezTo>
                    <a:pt x="1464" y="869"/>
                    <a:pt x="1470" y="864"/>
                    <a:pt x="1476" y="864"/>
                  </a:cubicBezTo>
                  <a:close/>
                  <a:moveTo>
                    <a:pt x="1764" y="864"/>
                  </a:moveTo>
                  <a:lnTo>
                    <a:pt x="1932" y="864"/>
                  </a:lnTo>
                  <a:cubicBezTo>
                    <a:pt x="1939" y="864"/>
                    <a:pt x="1944" y="869"/>
                    <a:pt x="1944" y="876"/>
                  </a:cubicBezTo>
                  <a:cubicBezTo>
                    <a:pt x="1944" y="883"/>
                    <a:pt x="1939" y="888"/>
                    <a:pt x="1932" y="888"/>
                  </a:cubicBezTo>
                  <a:lnTo>
                    <a:pt x="1764" y="888"/>
                  </a:lnTo>
                  <a:cubicBezTo>
                    <a:pt x="1758" y="888"/>
                    <a:pt x="1752" y="883"/>
                    <a:pt x="1752" y="876"/>
                  </a:cubicBezTo>
                  <a:cubicBezTo>
                    <a:pt x="1752" y="869"/>
                    <a:pt x="1758" y="864"/>
                    <a:pt x="1764" y="864"/>
                  </a:cubicBezTo>
                  <a:close/>
                  <a:moveTo>
                    <a:pt x="2052" y="864"/>
                  </a:moveTo>
                  <a:lnTo>
                    <a:pt x="2220" y="864"/>
                  </a:lnTo>
                  <a:cubicBezTo>
                    <a:pt x="2227" y="864"/>
                    <a:pt x="2232" y="869"/>
                    <a:pt x="2232" y="876"/>
                  </a:cubicBezTo>
                  <a:cubicBezTo>
                    <a:pt x="2232" y="883"/>
                    <a:pt x="2227" y="888"/>
                    <a:pt x="2220" y="888"/>
                  </a:cubicBezTo>
                  <a:lnTo>
                    <a:pt x="2052" y="888"/>
                  </a:lnTo>
                  <a:cubicBezTo>
                    <a:pt x="2046" y="888"/>
                    <a:pt x="2040" y="883"/>
                    <a:pt x="2040" y="876"/>
                  </a:cubicBezTo>
                  <a:cubicBezTo>
                    <a:pt x="2040" y="869"/>
                    <a:pt x="2046" y="864"/>
                    <a:pt x="2052" y="864"/>
                  </a:cubicBezTo>
                  <a:close/>
                  <a:moveTo>
                    <a:pt x="2340" y="864"/>
                  </a:moveTo>
                  <a:lnTo>
                    <a:pt x="2508" y="864"/>
                  </a:lnTo>
                  <a:cubicBezTo>
                    <a:pt x="2515" y="864"/>
                    <a:pt x="2520" y="869"/>
                    <a:pt x="2520" y="876"/>
                  </a:cubicBezTo>
                  <a:cubicBezTo>
                    <a:pt x="2520" y="883"/>
                    <a:pt x="2515" y="888"/>
                    <a:pt x="2508" y="888"/>
                  </a:cubicBezTo>
                  <a:lnTo>
                    <a:pt x="2340" y="888"/>
                  </a:lnTo>
                  <a:cubicBezTo>
                    <a:pt x="2334" y="888"/>
                    <a:pt x="2328" y="883"/>
                    <a:pt x="2328" y="876"/>
                  </a:cubicBezTo>
                  <a:cubicBezTo>
                    <a:pt x="2328" y="869"/>
                    <a:pt x="2334" y="864"/>
                    <a:pt x="2340" y="864"/>
                  </a:cubicBezTo>
                  <a:close/>
                  <a:moveTo>
                    <a:pt x="2628" y="864"/>
                  </a:moveTo>
                  <a:lnTo>
                    <a:pt x="2796" y="864"/>
                  </a:lnTo>
                  <a:cubicBezTo>
                    <a:pt x="2803" y="864"/>
                    <a:pt x="2808" y="869"/>
                    <a:pt x="2808" y="876"/>
                  </a:cubicBezTo>
                  <a:cubicBezTo>
                    <a:pt x="2808" y="883"/>
                    <a:pt x="2803" y="888"/>
                    <a:pt x="2796" y="888"/>
                  </a:cubicBezTo>
                  <a:lnTo>
                    <a:pt x="2628" y="888"/>
                  </a:lnTo>
                  <a:cubicBezTo>
                    <a:pt x="2622" y="888"/>
                    <a:pt x="2616" y="883"/>
                    <a:pt x="2616" y="876"/>
                  </a:cubicBezTo>
                  <a:cubicBezTo>
                    <a:pt x="2616" y="869"/>
                    <a:pt x="2622" y="864"/>
                    <a:pt x="2628" y="864"/>
                  </a:cubicBezTo>
                  <a:close/>
                  <a:moveTo>
                    <a:pt x="2916" y="864"/>
                  </a:moveTo>
                  <a:lnTo>
                    <a:pt x="3084" y="864"/>
                  </a:lnTo>
                  <a:cubicBezTo>
                    <a:pt x="3091" y="864"/>
                    <a:pt x="3096" y="869"/>
                    <a:pt x="3096" y="876"/>
                  </a:cubicBezTo>
                  <a:cubicBezTo>
                    <a:pt x="3096" y="883"/>
                    <a:pt x="3091" y="888"/>
                    <a:pt x="3084" y="888"/>
                  </a:cubicBezTo>
                  <a:lnTo>
                    <a:pt x="2916" y="888"/>
                  </a:lnTo>
                  <a:cubicBezTo>
                    <a:pt x="2910" y="888"/>
                    <a:pt x="2904" y="883"/>
                    <a:pt x="2904" y="876"/>
                  </a:cubicBezTo>
                  <a:cubicBezTo>
                    <a:pt x="2904" y="869"/>
                    <a:pt x="2910" y="864"/>
                    <a:pt x="2916" y="864"/>
                  </a:cubicBezTo>
                  <a:close/>
                  <a:moveTo>
                    <a:pt x="3204" y="864"/>
                  </a:moveTo>
                  <a:lnTo>
                    <a:pt x="3372" y="864"/>
                  </a:lnTo>
                  <a:cubicBezTo>
                    <a:pt x="3379" y="864"/>
                    <a:pt x="3384" y="869"/>
                    <a:pt x="3384" y="876"/>
                  </a:cubicBezTo>
                  <a:cubicBezTo>
                    <a:pt x="3384" y="883"/>
                    <a:pt x="3379" y="888"/>
                    <a:pt x="3372" y="888"/>
                  </a:cubicBezTo>
                  <a:lnTo>
                    <a:pt x="3204" y="888"/>
                  </a:lnTo>
                  <a:cubicBezTo>
                    <a:pt x="3198" y="888"/>
                    <a:pt x="3192" y="883"/>
                    <a:pt x="3192" y="876"/>
                  </a:cubicBezTo>
                  <a:cubicBezTo>
                    <a:pt x="3192" y="869"/>
                    <a:pt x="3198" y="864"/>
                    <a:pt x="3204" y="864"/>
                  </a:cubicBezTo>
                  <a:close/>
                  <a:moveTo>
                    <a:pt x="3492" y="864"/>
                  </a:moveTo>
                  <a:lnTo>
                    <a:pt x="3660" y="864"/>
                  </a:lnTo>
                  <a:cubicBezTo>
                    <a:pt x="3667" y="864"/>
                    <a:pt x="3672" y="869"/>
                    <a:pt x="3672" y="876"/>
                  </a:cubicBezTo>
                  <a:cubicBezTo>
                    <a:pt x="3672" y="883"/>
                    <a:pt x="3667" y="888"/>
                    <a:pt x="3660" y="888"/>
                  </a:cubicBezTo>
                  <a:lnTo>
                    <a:pt x="3492" y="888"/>
                  </a:lnTo>
                  <a:cubicBezTo>
                    <a:pt x="3486" y="888"/>
                    <a:pt x="3480" y="883"/>
                    <a:pt x="3480" y="876"/>
                  </a:cubicBezTo>
                  <a:cubicBezTo>
                    <a:pt x="3480" y="869"/>
                    <a:pt x="3486" y="864"/>
                    <a:pt x="3492" y="864"/>
                  </a:cubicBezTo>
                  <a:close/>
                  <a:moveTo>
                    <a:pt x="3780" y="864"/>
                  </a:moveTo>
                  <a:lnTo>
                    <a:pt x="3948" y="864"/>
                  </a:lnTo>
                  <a:cubicBezTo>
                    <a:pt x="3955" y="864"/>
                    <a:pt x="3960" y="869"/>
                    <a:pt x="3960" y="876"/>
                  </a:cubicBezTo>
                  <a:cubicBezTo>
                    <a:pt x="3960" y="883"/>
                    <a:pt x="3955" y="888"/>
                    <a:pt x="3948" y="888"/>
                  </a:cubicBezTo>
                  <a:lnTo>
                    <a:pt x="3780" y="888"/>
                  </a:lnTo>
                  <a:cubicBezTo>
                    <a:pt x="3774" y="888"/>
                    <a:pt x="3768" y="883"/>
                    <a:pt x="3768" y="876"/>
                  </a:cubicBezTo>
                  <a:cubicBezTo>
                    <a:pt x="3768" y="869"/>
                    <a:pt x="3774" y="864"/>
                    <a:pt x="3780" y="864"/>
                  </a:cubicBezTo>
                  <a:close/>
                  <a:moveTo>
                    <a:pt x="4068" y="864"/>
                  </a:moveTo>
                  <a:lnTo>
                    <a:pt x="4236" y="864"/>
                  </a:lnTo>
                  <a:cubicBezTo>
                    <a:pt x="4243" y="864"/>
                    <a:pt x="4248" y="869"/>
                    <a:pt x="4248" y="876"/>
                  </a:cubicBezTo>
                  <a:cubicBezTo>
                    <a:pt x="4248" y="883"/>
                    <a:pt x="4243" y="888"/>
                    <a:pt x="4236" y="888"/>
                  </a:cubicBezTo>
                  <a:lnTo>
                    <a:pt x="4068" y="888"/>
                  </a:lnTo>
                  <a:cubicBezTo>
                    <a:pt x="4062" y="888"/>
                    <a:pt x="4056" y="883"/>
                    <a:pt x="4056" y="876"/>
                  </a:cubicBezTo>
                  <a:cubicBezTo>
                    <a:pt x="4056" y="869"/>
                    <a:pt x="4062" y="864"/>
                    <a:pt x="4068" y="864"/>
                  </a:cubicBezTo>
                  <a:close/>
                  <a:moveTo>
                    <a:pt x="4356" y="864"/>
                  </a:moveTo>
                  <a:lnTo>
                    <a:pt x="4524" y="864"/>
                  </a:lnTo>
                  <a:cubicBezTo>
                    <a:pt x="4531" y="864"/>
                    <a:pt x="4536" y="869"/>
                    <a:pt x="4536" y="876"/>
                  </a:cubicBezTo>
                  <a:cubicBezTo>
                    <a:pt x="4536" y="883"/>
                    <a:pt x="4531" y="888"/>
                    <a:pt x="4524" y="888"/>
                  </a:cubicBezTo>
                  <a:lnTo>
                    <a:pt x="4356" y="888"/>
                  </a:lnTo>
                  <a:cubicBezTo>
                    <a:pt x="4350" y="888"/>
                    <a:pt x="4344" y="883"/>
                    <a:pt x="4344" y="876"/>
                  </a:cubicBezTo>
                  <a:cubicBezTo>
                    <a:pt x="4344" y="869"/>
                    <a:pt x="4350" y="864"/>
                    <a:pt x="4356" y="864"/>
                  </a:cubicBezTo>
                  <a:close/>
                  <a:moveTo>
                    <a:pt x="4644" y="864"/>
                  </a:moveTo>
                  <a:lnTo>
                    <a:pt x="4812" y="864"/>
                  </a:lnTo>
                  <a:cubicBezTo>
                    <a:pt x="4819" y="864"/>
                    <a:pt x="4824" y="869"/>
                    <a:pt x="4824" y="876"/>
                  </a:cubicBezTo>
                  <a:cubicBezTo>
                    <a:pt x="4824" y="883"/>
                    <a:pt x="4819" y="888"/>
                    <a:pt x="4812" y="888"/>
                  </a:cubicBezTo>
                  <a:lnTo>
                    <a:pt x="4644" y="888"/>
                  </a:lnTo>
                  <a:cubicBezTo>
                    <a:pt x="4638" y="888"/>
                    <a:pt x="4632" y="883"/>
                    <a:pt x="4632" y="876"/>
                  </a:cubicBezTo>
                  <a:cubicBezTo>
                    <a:pt x="4632" y="869"/>
                    <a:pt x="4638" y="864"/>
                    <a:pt x="4644" y="864"/>
                  </a:cubicBezTo>
                  <a:close/>
                  <a:moveTo>
                    <a:pt x="4932" y="864"/>
                  </a:moveTo>
                  <a:lnTo>
                    <a:pt x="5100" y="864"/>
                  </a:lnTo>
                  <a:cubicBezTo>
                    <a:pt x="5107" y="864"/>
                    <a:pt x="5112" y="869"/>
                    <a:pt x="5112" y="876"/>
                  </a:cubicBezTo>
                  <a:cubicBezTo>
                    <a:pt x="5112" y="883"/>
                    <a:pt x="5107" y="888"/>
                    <a:pt x="5100" y="888"/>
                  </a:cubicBezTo>
                  <a:lnTo>
                    <a:pt x="4932" y="888"/>
                  </a:lnTo>
                  <a:cubicBezTo>
                    <a:pt x="4926" y="888"/>
                    <a:pt x="4920" y="883"/>
                    <a:pt x="4920" y="876"/>
                  </a:cubicBezTo>
                  <a:cubicBezTo>
                    <a:pt x="4920" y="869"/>
                    <a:pt x="4926" y="864"/>
                    <a:pt x="4932" y="864"/>
                  </a:cubicBezTo>
                  <a:close/>
                  <a:moveTo>
                    <a:pt x="5220" y="864"/>
                  </a:moveTo>
                  <a:lnTo>
                    <a:pt x="5388" y="864"/>
                  </a:lnTo>
                  <a:cubicBezTo>
                    <a:pt x="5395" y="864"/>
                    <a:pt x="5400" y="869"/>
                    <a:pt x="5400" y="876"/>
                  </a:cubicBezTo>
                  <a:cubicBezTo>
                    <a:pt x="5400" y="883"/>
                    <a:pt x="5395" y="888"/>
                    <a:pt x="5388" y="888"/>
                  </a:cubicBezTo>
                  <a:lnTo>
                    <a:pt x="5220" y="888"/>
                  </a:lnTo>
                  <a:cubicBezTo>
                    <a:pt x="5214" y="888"/>
                    <a:pt x="5208" y="883"/>
                    <a:pt x="5208" y="876"/>
                  </a:cubicBezTo>
                  <a:cubicBezTo>
                    <a:pt x="5208" y="869"/>
                    <a:pt x="5214" y="864"/>
                    <a:pt x="5220" y="864"/>
                  </a:cubicBezTo>
                  <a:close/>
                  <a:moveTo>
                    <a:pt x="5472" y="852"/>
                  </a:moveTo>
                  <a:lnTo>
                    <a:pt x="5472" y="684"/>
                  </a:lnTo>
                  <a:cubicBezTo>
                    <a:pt x="5472" y="677"/>
                    <a:pt x="5478" y="672"/>
                    <a:pt x="5484" y="672"/>
                  </a:cubicBezTo>
                  <a:cubicBezTo>
                    <a:pt x="5491" y="672"/>
                    <a:pt x="5496" y="677"/>
                    <a:pt x="5496" y="684"/>
                  </a:cubicBezTo>
                  <a:lnTo>
                    <a:pt x="5496" y="852"/>
                  </a:lnTo>
                  <a:cubicBezTo>
                    <a:pt x="5496" y="859"/>
                    <a:pt x="5491" y="864"/>
                    <a:pt x="5484" y="864"/>
                  </a:cubicBezTo>
                  <a:cubicBezTo>
                    <a:pt x="5478" y="864"/>
                    <a:pt x="5472" y="859"/>
                    <a:pt x="5472" y="852"/>
                  </a:cubicBezTo>
                  <a:close/>
                  <a:moveTo>
                    <a:pt x="5472" y="564"/>
                  </a:moveTo>
                  <a:lnTo>
                    <a:pt x="5472" y="396"/>
                  </a:lnTo>
                  <a:cubicBezTo>
                    <a:pt x="5472" y="389"/>
                    <a:pt x="5478" y="384"/>
                    <a:pt x="5484" y="384"/>
                  </a:cubicBezTo>
                  <a:cubicBezTo>
                    <a:pt x="5491" y="384"/>
                    <a:pt x="5496" y="389"/>
                    <a:pt x="5496" y="396"/>
                  </a:cubicBezTo>
                  <a:lnTo>
                    <a:pt x="5496" y="564"/>
                  </a:lnTo>
                  <a:cubicBezTo>
                    <a:pt x="5496" y="571"/>
                    <a:pt x="5491" y="576"/>
                    <a:pt x="5484" y="576"/>
                  </a:cubicBezTo>
                  <a:cubicBezTo>
                    <a:pt x="5478" y="576"/>
                    <a:pt x="5472" y="571"/>
                    <a:pt x="5472" y="564"/>
                  </a:cubicBezTo>
                  <a:close/>
                  <a:moveTo>
                    <a:pt x="5472" y="276"/>
                  </a:moveTo>
                  <a:lnTo>
                    <a:pt x="5472" y="108"/>
                  </a:lnTo>
                  <a:cubicBezTo>
                    <a:pt x="5472" y="101"/>
                    <a:pt x="5478" y="96"/>
                    <a:pt x="5484" y="96"/>
                  </a:cubicBezTo>
                  <a:cubicBezTo>
                    <a:pt x="5491" y="96"/>
                    <a:pt x="5496" y="101"/>
                    <a:pt x="5496" y="108"/>
                  </a:cubicBezTo>
                  <a:lnTo>
                    <a:pt x="5496" y="276"/>
                  </a:lnTo>
                  <a:cubicBezTo>
                    <a:pt x="5496" y="283"/>
                    <a:pt x="5491" y="288"/>
                    <a:pt x="5484" y="288"/>
                  </a:cubicBezTo>
                  <a:cubicBezTo>
                    <a:pt x="5478" y="288"/>
                    <a:pt x="5472" y="283"/>
                    <a:pt x="5472" y="276"/>
                  </a:cubicBezTo>
                  <a:close/>
                  <a:moveTo>
                    <a:pt x="5460" y="24"/>
                  </a:moveTo>
                  <a:lnTo>
                    <a:pt x="5292" y="24"/>
                  </a:lnTo>
                  <a:cubicBezTo>
                    <a:pt x="5286" y="24"/>
                    <a:pt x="5280" y="19"/>
                    <a:pt x="5280" y="12"/>
                  </a:cubicBezTo>
                  <a:cubicBezTo>
                    <a:pt x="5280" y="5"/>
                    <a:pt x="5286" y="0"/>
                    <a:pt x="5292" y="0"/>
                  </a:cubicBezTo>
                  <a:lnTo>
                    <a:pt x="5460" y="0"/>
                  </a:lnTo>
                  <a:cubicBezTo>
                    <a:pt x="5467" y="0"/>
                    <a:pt x="5472" y="5"/>
                    <a:pt x="5472" y="12"/>
                  </a:cubicBezTo>
                  <a:cubicBezTo>
                    <a:pt x="5472" y="19"/>
                    <a:pt x="5467" y="24"/>
                    <a:pt x="5460" y="24"/>
                  </a:cubicBezTo>
                  <a:close/>
                  <a:moveTo>
                    <a:pt x="5172" y="24"/>
                  </a:moveTo>
                  <a:lnTo>
                    <a:pt x="5004" y="24"/>
                  </a:lnTo>
                  <a:cubicBezTo>
                    <a:pt x="4998" y="24"/>
                    <a:pt x="4992" y="19"/>
                    <a:pt x="4992" y="12"/>
                  </a:cubicBezTo>
                  <a:cubicBezTo>
                    <a:pt x="4992" y="5"/>
                    <a:pt x="4998" y="0"/>
                    <a:pt x="5004" y="0"/>
                  </a:cubicBezTo>
                  <a:lnTo>
                    <a:pt x="5172" y="0"/>
                  </a:lnTo>
                  <a:cubicBezTo>
                    <a:pt x="5179" y="0"/>
                    <a:pt x="5184" y="5"/>
                    <a:pt x="5184" y="12"/>
                  </a:cubicBezTo>
                  <a:cubicBezTo>
                    <a:pt x="5184" y="19"/>
                    <a:pt x="5179" y="24"/>
                    <a:pt x="5172" y="24"/>
                  </a:cubicBezTo>
                  <a:close/>
                  <a:moveTo>
                    <a:pt x="4884" y="24"/>
                  </a:moveTo>
                  <a:lnTo>
                    <a:pt x="4716" y="24"/>
                  </a:lnTo>
                  <a:cubicBezTo>
                    <a:pt x="4710" y="24"/>
                    <a:pt x="4704" y="19"/>
                    <a:pt x="4704" y="12"/>
                  </a:cubicBezTo>
                  <a:cubicBezTo>
                    <a:pt x="4704" y="5"/>
                    <a:pt x="4710" y="0"/>
                    <a:pt x="4716" y="0"/>
                  </a:cubicBezTo>
                  <a:lnTo>
                    <a:pt x="4884" y="0"/>
                  </a:lnTo>
                  <a:cubicBezTo>
                    <a:pt x="4891" y="0"/>
                    <a:pt x="4896" y="5"/>
                    <a:pt x="4896" y="12"/>
                  </a:cubicBezTo>
                  <a:cubicBezTo>
                    <a:pt x="4896" y="19"/>
                    <a:pt x="4891" y="24"/>
                    <a:pt x="4884" y="24"/>
                  </a:cubicBezTo>
                  <a:close/>
                  <a:moveTo>
                    <a:pt x="4596" y="24"/>
                  </a:moveTo>
                  <a:lnTo>
                    <a:pt x="4428" y="24"/>
                  </a:lnTo>
                  <a:cubicBezTo>
                    <a:pt x="4422" y="24"/>
                    <a:pt x="4416" y="19"/>
                    <a:pt x="4416" y="12"/>
                  </a:cubicBezTo>
                  <a:cubicBezTo>
                    <a:pt x="4416" y="5"/>
                    <a:pt x="4422" y="0"/>
                    <a:pt x="4428" y="0"/>
                  </a:cubicBezTo>
                  <a:lnTo>
                    <a:pt x="4596" y="0"/>
                  </a:lnTo>
                  <a:cubicBezTo>
                    <a:pt x="4603" y="0"/>
                    <a:pt x="4608" y="5"/>
                    <a:pt x="4608" y="12"/>
                  </a:cubicBezTo>
                  <a:cubicBezTo>
                    <a:pt x="4608" y="19"/>
                    <a:pt x="4603" y="24"/>
                    <a:pt x="4596" y="24"/>
                  </a:cubicBezTo>
                  <a:close/>
                  <a:moveTo>
                    <a:pt x="4308" y="24"/>
                  </a:moveTo>
                  <a:lnTo>
                    <a:pt x="4140" y="24"/>
                  </a:lnTo>
                  <a:cubicBezTo>
                    <a:pt x="4134" y="24"/>
                    <a:pt x="4128" y="19"/>
                    <a:pt x="4128" y="12"/>
                  </a:cubicBezTo>
                  <a:cubicBezTo>
                    <a:pt x="4128" y="5"/>
                    <a:pt x="4134" y="0"/>
                    <a:pt x="4140" y="0"/>
                  </a:cubicBezTo>
                  <a:lnTo>
                    <a:pt x="4308" y="0"/>
                  </a:lnTo>
                  <a:cubicBezTo>
                    <a:pt x="4315" y="0"/>
                    <a:pt x="4320" y="5"/>
                    <a:pt x="4320" y="12"/>
                  </a:cubicBezTo>
                  <a:cubicBezTo>
                    <a:pt x="4320" y="19"/>
                    <a:pt x="4315" y="24"/>
                    <a:pt x="4308" y="24"/>
                  </a:cubicBezTo>
                  <a:close/>
                  <a:moveTo>
                    <a:pt x="4020" y="24"/>
                  </a:moveTo>
                  <a:lnTo>
                    <a:pt x="3852" y="24"/>
                  </a:lnTo>
                  <a:cubicBezTo>
                    <a:pt x="3846" y="24"/>
                    <a:pt x="3840" y="19"/>
                    <a:pt x="3840" y="12"/>
                  </a:cubicBezTo>
                  <a:cubicBezTo>
                    <a:pt x="3840" y="5"/>
                    <a:pt x="3846" y="0"/>
                    <a:pt x="3852" y="0"/>
                  </a:cubicBezTo>
                  <a:lnTo>
                    <a:pt x="4020" y="0"/>
                  </a:lnTo>
                  <a:cubicBezTo>
                    <a:pt x="4027" y="0"/>
                    <a:pt x="4032" y="5"/>
                    <a:pt x="4032" y="12"/>
                  </a:cubicBezTo>
                  <a:cubicBezTo>
                    <a:pt x="4032" y="19"/>
                    <a:pt x="4027" y="24"/>
                    <a:pt x="4020" y="24"/>
                  </a:cubicBezTo>
                  <a:close/>
                  <a:moveTo>
                    <a:pt x="3732" y="24"/>
                  </a:moveTo>
                  <a:lnTo>
                    <a:pt x="3564" y="24"/>
                  </a:lnTo>
                  <a:cubicBezTo>
                    <a:pt x="3558" y="24"/>
                    <a:pt x="3552" y="19"/>
                    <a:pt x="3552" y="12"/>
                  </a:cubicBezTo>
                  <a:cubicBezTo>
                    <a:pt x="3552" y="5"/>
                    <a:pt x="3558" y="0"/>
                    <a:pt x="3564" y="0"/>
                  </a:cubicBezTo>
                  <a:lnTo>
                    <a:pt x="3732" y="0"/>
                  </a:lnTo>
                  <a:cubicBezTo>
                    <a:pt x="3739" y="0"/>
                    <a:pt x="3744" y="5"/>
                    <a:pt x="3744" y="12"/>
                  </a:cubicBezTo>
                  <a:cubicBezTo>
                    <a:pt x="3744" y="19"/>
                    <a:pt x="3739" y="24"/>
                    <a:pt x="3732" y="24"/>
                  </a:cubicBezTo>
                  <a:close/>
                  <a:moveTo>
                    <a:pt x="3444" y="24"/>
                  </a:moveTo>
                  <a:lnTo>
                    <a:pt x="3276" y="24"/>
                  </a:lnTo>
                  <a:cubicBezTo>
                    <a:pt x="3270" y="24"/>
                    <a:pt x="3264" y="19"/>
                    <a:pt x="3264" y="12"/>
                  </a:cubicBezTo>
                  <a:cubicBezTo>
                    <a:pt x="3264" y="5"/>
                    <a:pt x="3270" y="0"/>
                    <a:pt x="3276" y="0"/>
                  </a:cubicBezTo>
                  <a:lnTo>
                    <a:pt x="3444" y="0"/>
                  </a:lnTo>
                  <a:cubicBezTo>
                    <a:pt x="3451" y="0"/>
                    <a:pt x="3456" y="5"/>
                    <a:pt x="3456" y="12"/>
                  </a:cubicBezTo>
                  <a:cubicBezTo>
                    <a:pt x="3456" y="19"/>
                    <a:pt x="3451" y="24"/>
                    <a:pt x="3444" y="24"/>
                  </a:cubicBezTo>
                  <a:close/>
                  <a:moveTo>
                    <a:pt x="3156" y="24"/>
                  </a:moveTo>
                  <a:lnTo>
                    <a:pt x="2988" y="24"/>
                  </a:lnTo>
                  <a:cubicBezTo>
                    <a:pt x="2982" y="24"/>
                    <a:pt x="2976" y="19"/>
                    <a:pt x="2976" y="12"/>
                  </a:cubicBezTo>
                  <a:cubicBezTo>
                    <a:pt x="2976" y="5"/>
                    <a:pt x="2982" y="0"/>
                    <a:pt x="2988" y="0"/>
                  </a:cubicBezTo>
                  <a:lnTo>
                    <a:pt x="3156" y="0"/>
                  </a:lnTo>
                  <a:cubicBezTo>
                    <a:pt x="3163" y="0"/>
                    <a:pt x="3168" y="5"/>
                    <a:pt x="3168" y="12"/>
                  </a:cubicBezTo>
                  <a:cubicBezTo>
                    <a:pt x="3168" y="19"/>
                    <a:pt x="3163" y="24"/>
                    <a:pt x="3156" y="24"/>
                  </a:cubicBezTo>
                  <a:close/>
                  <a:moveTo>
                    <a:pt x="2868" y="24"/>
                  </a:moveTo>
                  <a:lnTo>
                    <a:pt x="2700" y="24"/>
                  </a:lnTo>
                  <a:cubicBezTo>
                    <a:pt x="2694" y="24"/>
                    <a:pt x="2688" y="19"/>
                    <a:pt x="2688" y="12"/>
                  </a:cubicBezTo>
                  <a:cubicBezTo>
                    <a:pt x="2688" y="5"/>
                    <a:pt x="2694" y="0"/>
                    <a:pt x="2700" y="0"/>
                  </a:cubicBezTo>
                  <a:lnTo>
                    <a:pt x="2868" y="0"/>
                  </a:lnTo>
                  <a:cubicBezTo>
                    <a:pt x="2875" y="0"/>
                    <a:pt x="2880" y="5"/>
                    <a:pt x="2880" y="12"/>
                  </a:cubicBezTo>
                  <a:cubicBezTo>
                    <a:pt x="2880" y="19"/>
                    <a:pt x="2875" y="24"/>
                    <a:pt x="2868" y="24"/>
                  </a:cubicBezTo>
                  <a:close/>
                  <a:moveTo>
                    <a:pt x="2580" y="24"/>
                  </a:moveTo>
                  <a:lnTo>
                    <a:pt x="2412" y="24"/>
                  </a:lnTo>
                  <a:cubicBezTo>
                    <a:pt x="2406" y="24"/>
                    <a:pt x="2400" y="19"/>
                    <a:pt x="2400" y="12"/>
                  </a:cubicBezTo>
                  <a:cubicBezTo>
                    <a:pt x="2400" y="5"/>
                    <a:pt x="2406" y="0"/>
                    <a:pt x="2412" y="0"/>
                  </a:cubicBezTo>
                  <a:lnTo>
                    <a:pt x="2580" y="0"/>
                  </a:lnTo>
                  <a:cubicBezTo>
                    <a:pt x="2587" y="0"/>
                    <a:pt x="2592" y="5"/>
                    <a:pt x="2592" y="12"/>
                  </a:cubicBezTo>
                  <a:cubicBezTo>
                    <a:pt x="2592" y="19"/>
                    <a:pt x="2587" y="24"/>
                    <a:pt x="2580" y="24"/>
                  </a:cubicBezTo>
                  <a:close/>
                  <a:moveTo>
                    <a:pt x="2292" y="24"/>
                  </a:moveTo>
                  <a:lnTo>
                    <a:pt x="2124" y="24"/>
                  </a:lnTo>
                  <a:cubicBezTo>
                    <a:pt x="2118" y="24"/>
                    <a:pt x="2112" y="19"/>
                    <a:pt x="2112" y="12"/>
                  </a:cubicBezTo>
                  <a:cubicBezTo>
                    <a:pt x="2112" y="5"/>
                    <a:pt x="2118" y="0"/>
                    <a:pt x="2124" y="0"/>
                  </a:cubicBezTo>
                  <a:lnTo>
                    <a:pt x="2292" y="0"/>
                  </a:lnTo>
                  <a:cubicBezTo>
                    <a:pt x="2299" y="0"/>
                    <a:pt x="2304" y="5"/>
                    <a:pt x="2304" y="12"/>
                  </a:cubicBezTo>
                  <a:cubicBezTo>
                    <a:pt x="2304" y="19"/>
                    <a:pt x="2299" y="24"/>
                    <a:pt x="2292" y="24"/>
                  </a:cubicBezTo>
                  <a:close/>
                  <a:moveTo>
                    <a:pt x="2004" y="24"/>
                  </a:moveTo>
                  <a:lnTo>
                    <a:pt x="1836" y="24"/>
                  </a:lnTo>
                  <a:cubicBezTo>
                    <a:pt x="1830" y="24"/>
                    <a:pt x="1824" y="19"/>
                    <a:pt x="1824" y="12"/>
                  </a:cubicBezTo>
                  <a:cubicBezTo>
                    <a:pt x="1824" y="5"/>
                    <a:pt x="1830" y="0"/>
                    <a:pt x="1836" y="0"/>
                  </a:cubicBezTo>
                  <a:lnTo>
                    <a:pt x="2004" y="0"/>
                  </a:lnTo>
                  <a:cubicBezTo>
                    <a:pt x="2011" y="0"/>
                    <a:pt x="2016" y="5"/>
                    <a:pt x="2016" y="12"/>
                  </a:cubicBezTo>
                  <a:cubicBezTo>
                    <a:pt x="2016" y="19"/>
                    <a:pt x="2011" y="24"/>
                    <a:pt x="2004" y="24"/>
                  </a:cubicBezTo>
                  <a:close/>
                  <a:moveTo>
                    <a:pt x="1716" y="24"/>
                  </a:moveTo>
                  <a:lnTo>
                    <a:pt x="1548" y="24"/>
                  </a:lnTo>
                  <a:cubicBezTo>
                    <a:pt x="1542" y="24"/>
                    <a:pt x="1536" y="19"/>
                    <a:pt x="1536" y="12"/>
                  </a:cubicBezTo>
                  <a:cubicBezTo>
                    <a:pt x="1536" y="5"/>
                    <a:pt x="1542" y="0"/>
                    <a:pt x="1548" y="0"/>
                  </a:cubicBezTo>
                  <a:lnTo>
                    <a:pt x="1716" y="0"/>
                  </a:lnTo>
                  <a:cubicBezTo>
                    <a:pt x="1723" y="0"/>
                    <a:pt x="1728" y="5"/>
                    <a:pt x="1728" y="12"/>
                  </a:cubicBezTo>
                  <a:cubicBezTo>
                    <a:pt x="1728" y="19"/>
                    <a:pt x="1723" y="24"/>
                    <a:pt x="1716" y="24"/>
                  </a:cubicBezTo>
                  <a:close/>
                  <a:moveTo>
                    <a:pt x="1428" y="24"/>
                  </a:moveTo>
                  <a:lnTo>
                    <a:pt x="1260" y="24"/>
                  </a:lnTo>
                  <a:cubicBezTo>
                    <a:pt x="1254" y="24"/>
                    <a:pt x="1248" y="19"/>
                    <a:pt x="1248" y="12"/>
                  </a:cubicBezTo>
                  <a:cubicBezTo>
                    <a:pt x="1248" y="5"/>
                    <a:pt x="1254" y="0"/>
                    <a:pt x="1260" y="0"/>
                  </a:cubicBezTo>
                  <a:lnTo>
                    <a:pt x="1428" y="0"/>
                  </a:lnTo>
                  <a:cubicBezTo>
                    <a:pt x="1435" y="0"/>
                    <a:pt x="1440" y="5"/>
                    <a:pt x="1440" y="12"/>
                  </a:cubicBezTo>
                  <a:cubicBezTo>
                    <a:pt x="1440" y="19"/>
                    <a:pt x="1435" y="24"/>
                    <a:pt x="1428" y="24"/>
                  </a:cubicBezTo>
                  <a:close/>
                  <a:moveTo>
                    <a:pt x="1140" y="24"/>
                  </a:moveTo>
                  <a:lnTo>
                    <a:pt x="972" y="24"/>
                  </a:lnTo>
                  <a:cubicBezTo>
                    <a:pt x="966" y="24"/>
                    <a:pt x="960" y="19"/>
                    <a:pt x="960" y="12"/>
                  </a:cubicBezTo>
                  <a:cubicBezTo>
                    <a:pt x="960" y="5"/>
                    <a:pt x="966" y="0"/>
                    <a:pt x="972" y="0"/>
                  </a:cubicBezTo>
                  <a:lnTo>
                    <a:pt x="1140" y="0"/>
                  </a:lnTo>
                  <a:cubicBezTo>
                    <a:pt x="1147" y="0"/>
                    <a:pt x="1152" y="5"/>
                    <a:pt x="1152" y="12"/>
                  </a:cubicBezTo>
                  <a:cubicBezTo>
                    <a:pt x="1152" y="19"/>
                    <a:pt x="1147" y="24"/>
                    <a:pt x="1140" y="24"/>
                  </a:cubicBezTo>
                  <a:close/>
                  <a:moveTo>
                    <a:pt x="852" y="24"/>
                  </a:moveTo>
                  <a:lnTo>
                    <a:pt x="684" y="24"/>
                  </a:lnTo>
                  <a:cubicBezTo>
                    <a:pt x="678" y="24"/>
                    <a:pt x="672" y="19"/>
                    <a:pt x="672" y="12"/>
                  </a:cubicBezTo>
                  <a:cubicBezTo>
                    <a:pt x="672" y="5"/>
                    <a:pt x="678" y="0"/>
                    <a:pt x="684" y="0"/>
                  </a:cubicBezTo>
                  <a:lnTo>
                    <a:pt x="852" y="0"/>
                  </a:lnTo>
                  <a:cubicBezTo>
                    <a:pt x="859" y="0"/>
                    <a:pt x="864" y="5"/>
                    <a:pt x="864" y="12"/>
                  </a:cubicBezTo>
                  <a:cubicBezTo>
                    <a:pt x="864" y="19"/>
                    <a:pt x="859" y="24"/>
                    <a:pt x="852" y="24"/>
                  </a:cubicBezTo>
                  <a:close/>
                  <a:moveTo>
                    <a:pt x="564" y="24"/>
                  </a:moveTo>
                  <a:lnTo>
                    <a:pt x="396" y="24"/>
                  </a:lnTo>
                  <a:cubicBezTo>
                    <a:pt x="390" y="24"/>
                    <a:pt x="384" y="19"/>
                    <a:pt x="384" y="12"/>
                  </a:cubicBezTo>
                  <a:cubicBezTo>
                    <a:pt x="384" y="5"/>
                    <a:pt x="390" y="0"/>
                    <a:pt x="396" y="0"/>
                  </a:cubicBezTo>
                  <a:lnTo>
                    <a:pt x="564" y="0"/>
                  </a:lnTo>
                  <a:cubicBezTo>
                    <a:pt x="571" y="0"/>
                    <a:pt x="576" y="5"/>
                    <a:pt x="576" y="12"/>
                  </a:cubicBezTo>
                  <a:cubicBezTo>
                    <a:pt x="576" y="19"/>
                    <a:pt x="571" y="24"/>
                    <a:pt x="564" y="24"/>
                  </a:cubicBezTo>
                  <a:close/>
                  <a:moveTo>
                    <a:pt x="276" y="24"/>
                  </a:moveTo>
                  <a:lnTo>
                    <a:pt x="108" y="24"/>
                  </a:lnTo>
                  <a:cubicBezTo>
                    <a:pt x="102" y="24"/>
                    <a:pt x="96" y="19"/>
                    <a:pt x="96" y="12"/>
                  </a:cubicBezTo>
                  <a:cubicBezTo>
                    <a:pt x="96" y="5"/>
                    <a:pt x="102" y="0"/>
                    <a:pt x="108" y="0"/>
                  </a:cubicBezTo>
                  <a:lnTo>
                    <a:pt x="276" y="0"/>
                  </a:lnTo>
                  <a:cubicBezTo>
                    <a:pt x="283" y="0"/>
                    <a:pt x="288" y="5"/>
                    <a:pt x="288" y="12"/>
                  </a:cubicBezTo>
                  <a:cubicBezTo>
                    <a:pt x="288" y="19"/>
                    <a:pt x="283" y="24"/>
                    <a:pt x="276" y="24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Rectangle 40">
              <a:extLst>
                <a:ext uri="{FF2B5EF4-FFF2-40B4-BE49-F238E27FC236}">
                  <a16:creationId xmlns:a16="http://schemas.microsoft.com/office/drawing/2014/main" id="{4783B47A-CDF1-48A6-876B-04B3D568EA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0" y="3760"/>
              <a:ext cx="189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Link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5" name="Rectangle 41">
              <a:extLst>
                <a:ext uri="{FF2B5EF4-FFF2-40B4-BE49-F238E27FC236}">
                  <a16:creationId xmlns:a16="http://schemas.microsoft.com/office/drawing/2014/main" id="{AF7A73E5-1763-42BB-921B-40E6195920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3" y="3760"/>
              <a:ext cx="99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6" name="Rectangle 42">
              <a:extLst>
                <a:ext uri="{FF2B5EF4-FFF2-40B4-BE49-F238E27FC236}">
                  <a16:creationId xmlns:a16="http://schemas.microsoft.com/office/drawing/2014/main" id="{CE3EA25B-4854-4DCD-B689-DE98ECAF35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9" y="3760"/>
              <a:ext cx="80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–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7" name="Rectangle 43">
              <a:extLst>
                <a:ext uri="{FF2B5EF4-FFF2-40B4-BE49-F238E27FC236}">
                  <a16:creationId xmlns:a16="http://schemas.microsoft.com/office/drawing/2014/main" id="{A625EB05-5A34-4FEF-B991-15EDD6258D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77" y="3760"/>
              <a:ext cx="84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" name="Rectangle 44">
              <a:extLst>
                <a:ext uri="{FF2B5EF4-FFF2-40B4-BE49-F238E27FC236}">
                  <a16:creationId xmlns:a16="http://schemas.microsoft.com/office/drawing/2014/main" id="{61961BCA-C530-496C-A0FE-A7D84D6A80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95" y="3760"/>
              <a:ext cx="533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Configured link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4877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85800"/>
            <a:ext cx="8134672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Can the configured link be different for different non-AP MLDs?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700808"/>
            <a:ext cx="7772400" cy="4653136"/>
          </a:xfrm>
        </p:spPr>
        <p:txBody>
          <a:bodyPr/>
          <a:lstStyle/>
          <a:p>
            <a:r>
              <a:rPr lang="en-US" sz="1800" dirty="0"/>
              <a:t>We think that different non-AP MLDs, specifically the one that only supports one radio, may want to camp on different links for broadcast addressed frame</a:t>
            </a:r>
          </a:p>
          <a:p>
            <a:pPr lvl="1"/>
            <a:r>
              <a:rPr lang="en-US" sz="1600" dirty="0"/>
              <a:t>There may not be common link available for non-AP MLD. For example, some non-AP MLD may setup only 2 links, and other non-AP MLD may setup 3 links. </a:t>
            </a:r>
          </a:p>
          <a:p>
            <a:pPr lvl="1"/>
            <a:r>
              <a:rPr lang="en-US" sz="1600" dirty="0"/>
              <a:t>Different non-AP MLD may see different congestion environment or camp on different links for load balancing reason</a:t>
            </a:r>
          </a:p>
          <a:p>
            <a:r>
              <a:rPr lang="en-US" sz="1800" dirty="0"/>
              <a:t>Proposal:</a:t>
            </a:r>
          </a:p>
          <a:p>
            <a:pPr lvl="1"/>
            <a:r>
              <a:rPr lang="en-US" sz="1600" dirty="0"/>
              <a:t>Have a TBD mechanism to determine configured link to receive broadcast addressed frame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grpSp>
        <p:nvGrpSpPr>
          <p:cNvPr id="7" name="Group 4">
            <a:extLst>
              <a:ext uri="{FF2B5EF4-FFF2-40B4-BE49-F238E27FC236}">
                <a16:creationId xmlns:a16="http://schemas.microsoft.com/office/drawing/2014/main" id="{2A3D4546-81DF-4CE2-98C7-B9249A4A2C16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95288" y="4660900"/>
            <a:ext cx="8383587" cy="1811338"/>
            <a:chOff x="249" y="2936"/>
            <a:chExt cx="5281" cy="1141"/>
          </a:xfrm>
        </p:grpSpPr>
        <p:sp>
          <p:nvSpPr>
            <p:cNvPr id="8" name="AutoShape 3">
              <a:extLst>
                <a:ext uri="{FF2B5EF4-FFF2-40B4-BE49-F238E27FC236}">
                  <a16:creationId xmlns:a16="http://schemas.microsoft.com/office/drawing/2014/main" id="{3F4E01DA-7071-4C54-A8B3-0CD52AEC42BF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49" y="2936"/>
              <a:ext cx="5281" cy="1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Rectangle 5">
              <a:extLst>
                <a:ext uri="{FF2B5EF4-FFF2-40B4-BE49-F238E27FC236}">
                  <a16:creationId xmlns:a16="http://schemas.microsoft.com/office/drawing/2014/main" id="{21404194-8425-489D-98DF-DECFA4C371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7" y="3153"/>
              <a:ext cx="612" cy="91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Rectangle 6">
              <a:extLst>
                <a:ext uri="{FF2B5EF4-FFF2-40B4-BE49-F238E27FC236}">
                  <a16:creationId xmlns:a16="http://schemas.microsoft.com/office/drawing/2014/main" id="{EC9467A4-14B5-4A94-BBB6-F7DFAD824B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7" y="3153"/>
              <a:ext cx="612" cy="917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Rectangle 7">
              <a:extLst>
                <a:ext uri="{FF2B5EF4-FFF2-40B4-BE49-F238E27FC236}">
                  <a16:creationId xmlns:a16="http://schemas.microsoft.com/office/drawing/2014/main" id="{58A12363-D377-4D88-B531-3DEDB060D3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5" y="3140"/>
              <a:ext cx="612" cy="91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8">
              <a:extLst>
                <a:ext uri="{FF2B5EF4-FFF2-40B4-BE49-F238E27FC236}">
                  <a16:creationId xmlns:a16="http://schemas.microsoft.com/office/drawing/2014/main" id="{F3523EF9-5F1B-4B0E-84C4-187F059823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5" y="3140"/>
              <a:ext cx="612" cy="917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9">
              <a:extLst>
                <a:ext uri="{FF2B5EF4-FFF2-40B4-BE49-F238E27FC236}">
                  <a16:creationId xmlns:a16="http://schemas.microsoft.com/office/drawing/2014/main" id="{68637076-76D9-4927-BA74-83843FABAB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" y="3212"/>
              <a:ext cx="347" cy="29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Rectangle 10">
              <a:extLst>
                <a:ext uri="{FF2B5EF4-FFF2-40B4-BE49-F238E27FC236}">
                  <a16:creationId xmlns:a16="http://schemas.microsoft.com/office/drawing/2014/main" id="{ED7C6440-222E-44C9-8987-9E11C70E39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" y="3212"/>
              <a:ext cx="347" cy="296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Rectangle 11">
              <a:extLst>
                <a:ext uri="{FF2B5EF4-FFF2-40B4-BE49-F238E27FC236}">
                  <a16:creationId xmlns:a16="http://schemas.microsoft.com/office/drawing/2014/main" id="{CA4C2EE6-8E9C-4CEA-AB79-BCEF70B5FE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7" y="3309"/>
              <a:ext cx="128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12">
              <a:extLst>
                <a:ext uri="{FF2B5EF4-FFF2-40B4-BE49-F238E27FC236}">
                  <a16:creationId xmlns:a16="http://schemas.microsoft.com/office/drawing/2014/main" id="{ACCEF018-3282-415E-BEE9-3937DC941F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3" y="3309"/>
              <a:ext cx="8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Rectangle 13">
              <a:extLst>
                <a:ext uri="{FF2B5EF4-FFF2-40B4-BE49-F238E27FC236}">
                  <a16:creationId xmlns:a16="http://schemas.microsoft.com/office/drawing/2014/main" id="{EBFE9925-1B12-4718-94B1-010251F344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0" y="3685"/>
              <a:ext cx="346" cy="29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Rectangle 14">
              <a:extLst>
                <a:ext uri="{FF2B5EF4-FFF2-40B4-BE49-F238E27FC236}">
                  <a16:creationId xmlns:a16="http://schemas.microsoft.com/office/drawing/2014/main" id="{6622FEFB-0A25-4764-BEA8-54A7365CEB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0" y="3685"/>
              <a:ext cx="346" cy="296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Rectangle 15">
              <a:extLst>
                <a:ext uri="{FF2B5EF4-FFF2-40B4-BE49-F238E27FC236}">
                  <a16:creationId xmlns:a16="http://schemas.microsoft.com/office/drawing/2014/main" id="{9ABE272D-E512-4F95-9828-5444682C67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2" y="3784"/>
              <a:ext cx="128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16">
              <a:extLst>
                <a:ext uri="{FF2B5EF4-FFF2-40B4-BE49-F238E27FC236}">
                  <a16:creationId xmlns:a16="http://schemas.microsoft.com/office/drawing/2014/main" id="{4578D583-884B-4ECB-97DF-EF9529CF07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8" y="3784"/>
              <a:ext cx="8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17">
              <a:extLst>
                <a:ext uri="{FF2B5EF4-FFF2-40B4-BE49-F238E27FC236}">
                  <a16:creationId xmlns:a16="http://schemas.microsoft.com/office/drawing/2014/main" id="{2206AFA7-4CE0-47E0-BE8D-7A4E3DA3D3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" y="2998"/>
              <a:ext cx="259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MLD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Rectangle 18">
              <a:extLst>
                <a:ext uri="{FF2B5EF4-FFF2-40B4-BE49-F238E27FC236}">
                  <a16:creationId xmlns:a16="http://schemas.microsoft.com/office/drawing/2014/main" id="{EFC651F8-C0C9-4F46-803B-7E89216B53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7" y="2985"/>
              <a:ext cx="177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Rectangle 19">
              <a:extLst>
                <a:ext uri="{FF2B5EF4-FFF2-40B4-BE49-F238E27FC236}">
                  <a16:creationId xmlns:a16="http://schemas.microsoft.com/office/drawing/2014/main" id="{5D0E875C-CC5D-4147-9D7E-D96A9B2482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1" y="2985"/>
              <a:ext cx="65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Rectangle 20">
              <a:extLst>
                <a:ext uri="{FF2B5EF4-FFF2-40B4-BE49-F238E27FC236}">
                  <a16:creationId xmlns:a16="http://schemas.microsoft.com/office/drawing/2014/main" id="{CEA7FE3F-752B-4F0E-8E5C-7CB48F0C11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5" y="2985"/>
              <a:ext cx="277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MLD 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21">
              <a:extLst>
                <a:ext uri="{FF2B5EF4-FFF2-40B4-BE49-F238E27FC236}">
                  <a16:creationId xmlns:a16="http://schemas.microsoft.com/office/drawing/2014/main" id="{25899249-BED6-436F-81B6-E9E3110D62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8" y="2985"/>
              <a:ext cx="8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22">
              <a:extLst>
                <a:ext uri="{FF2B5EF4-FFF2-40B4-BE49-F238E27FC236}">
                  <a16:creationId xmlns:a16="http://schemas.microsoft.com/office/drawing/2014/main" id="{9249F178-6772-4185-8462-AE14D913D2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70" y="3199"/>
              <a:ext cx="346" cy="29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23">
              <a:extLst>
                <a:ext uri="{FF2B5EF4-FFF2-40B4-BE49-F238E27FC236}">
                  <a16:creationId xmlns:a16="http://schemas.microsoft.com/office/drawing/2014/main" id="{72FC3A2C-BF2B-4328-B159-8DF9A2BFEA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70" y="3199"/>
              <a:ext cx="346" cy="296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Rectangle 24">
              <a:extLst>
                <a:ext uri="{FF2B5EF4-FFF2-40B4-BE49-F238E27FC236}">
                  <a16:creationId xmlns:a16="http://schemas.microsoft.com/office/drawing/2014/main" id="{BD81B053-E0B3-4203-BB7A-04A7F9F8DD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23" y="3250"/>
              <a:ext cx="176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Rectangle 25">
              <a:extLst>
                <a:ext uri="{FF2B5EF4-FFF2-40B4-BE49-F238E27FC236}">
                  <a16:creationId xmlns:a16="http://schemas.microsoft.com/office/drawing/2014/main" id="{8E6522DD-135D-45F8-9D8D-CB1E20E0F9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56" y="3250"/>
              <a:ext cx="66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26">
              <a:extLst>
                <a:ext uri="{FF2B5EF4-FFF2-40B4-BE49-F238E27FC236}">
                  <a16:creationId xmlns:a16="http://schemas.microsoft.com/office/drawing/2014/main" id="{BA5B33E7-10ED-4D78-95B2-DF95850B5C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80" y="3250"/>
              <a:ext cx="148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27">
              <a:extLst>
                <a:ext uri="{FF2B5EF4-FFF2-40B4-BE49-F238E27FC236}">
                  <a16:creationId xmlns:a16="http://schemas.microsoft.com/office/drawing/2014/main" id="{7363B8DF-8E59-400D-A175-6427DCE411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4" y="3343"/>
              <a:ext cx="8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" name="Rectangle 28">
              <a:extLst>
                <a:ext uri="{FF2B5EF4-FFF2-40B4-BE49-F238E27FC236}">
                  <a16:creationId xmlns:a16="http://schemas.microsoft.com/office/drawing/2014/main" id="{B7FC7AAC-C927-4B79-8748-8CE32B93A5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4" y="3672"/>
              <a:ext cx="347" cy="29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Rectangle 29">
              <a:extLst>
                <a:ext uri="{FF2B5EF4-FFF2-40B4-BE49-F238E27FC236}">
                  <a16:creationId xmlns:a16="http://schemas.microsoft.com/office/drawing/2014/main" id="{FFEA3498-8F2B-4E87-B53C-DBB7F1C7C1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4" y="3672"/>
              <a:ext cx="347" cy="296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Rectangle 30">
              <a:extLst>
                <a:ext uri="{FF2B5EF4-FFF2-40B4-BE49-F238E27FC236}">
                  <a16:creationId xmlns:a16="http://schemas.microsoft.com/office/drawing/2014/main" id="{271BE79A-C04D-4D27-ABA0-27A0FE4EE3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37" y="3722"/>
              <a:ext cx="177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" name="Rectangle 31">
              <a:extLst>
                <a:ext uri="{FF2B5EF4-FFF2-40B4-BE49-F238E27FC236}">
                  <a16:creationId xmlns:a16="http://schemas.microsoft.com/office/drawing/2014/main" id="{2693D3E3-9C3D-43A7-AF80-A694BC2318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1" y="3722"/>
              <a:ext cx="65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" name="Rectangle 32">
              <a:extLst>
                <a:ext uri="{FF2B5EF4-FFF2-40B4-BE49-F238E27FC236}">
                  <a16:creationId xmlns:a16="http://schemas.microsoft.com/office/drawing/2014/main" id="{B7B7D0EE-C864-4876-BAB8-3A1FA667A7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5" y="3722"/>
              <a:ext cx="147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" name="Rectangle 33">
              <a:extLst>
                <a:ext uri="{FF2B5EF4-FFF2-40B4-BE49-F238E27FC236}">
                  <a16:creationId xmlns:a16="http://schemas.microsoft.com/office/drawing/2014/main" id="{6A4B70CE-FAC4-4E00-BFA4-6DC7428851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9" y="3818"/>
              <a:ext cx="8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" name="Rectangle 34">
              <a:extLst>
                <a:ext uri="{FF2B5EF4-FFF2-40B4-BE49-F238E27FC236}">
                  <a16:creationId xmlns:a16="http://schemas.microsoft.com/office/drawing/2014/main" id="{D98BC40E-F765-4C72-8368-0737999E37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6" y="3251"/>
              <a:ext cx="1120" cy="17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5">
              <a:extLst>
                <a:ext uri="{FF2B5EF4-FFF2-40B4-BE49-F238E27FC236}">
                  <a16:creationId xmlns:a16="http://schemas.microsoft.com/office/drawing/2014/main" id="{14110725-3EE3-48FE-8390-14C1D09718C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73" y="3248"/>
              <a:ext cx="1126" cy="183"/>
            </a:xfrm>
            <a:custGeom>
              <a:avLst/>
              <a:gdLst>
                <a:gd name="T0" fmla="*/ 0 w 5496"/>
                <a:gd name="T1" fmla="*/ 36 h 888"/>
                <a:gd name="T2" fmla="*/ 12 w 5496"/>
                <a:gd name="T3" fmla="*/ 504 h 888"/>
                <a:gd name="T4" fmla="*/ 24 w 5496"/>
                <a:gd name="T5" fmla="*/ 612 h 888"/>
                <a:gd name="T6" fmla="*/ 12 w 5496"/>
                <a:gd name="T7" fmla="*/ 600 h 888"/>
                <a:gd name="T8" fmla="*/ 204 w 5496"/>
                <a:gd name="T9" fmla="*/ 888 h 888"/>
                <a:gd name="T10" fmla="*/ 492 w 5496"/>
                <a:gd name="T11" fmla="*/ 864 h 888"/>
                <a:gd name="T12" fmla="*/ 324 w 5496"/>
                <a:gd name="T13" fmla="*/ 864 h 888"/>
                <a:gd name="T14" fmla="*/ 612 w 5496"/>
                <a:gd name="T15" fmla="*/ 888 h 888"/>
                <a:gd name="T16" fmla="*/ 1080 w 5496"/>
                <a:gd name="T17" fmla="*/ 876 h 888"/>
                <a:gd name="T18" fmla="*/ 1188 w 5496"/>
                <a:gd name="T19" fmla="*/ 864 h 888"/>
                <a:gd name="T20" fmla="*/ 1176 w 5496"/>
                <a:gd name="T21" fmla="*/ 876 h 888"/>
                <a:gd name="T22" fmla="*/ 1644 w 5496"/>
                <a:gd name="T23" fmla="*/ 888 h 888"/>
                <a:gd name="T24" fmla="*/ 1932 w 5496"/>
                <a:gd name="T25" fmla="*/ 864 h 888"/>
                <a:gd name="T26" fmla="*/ 1764 w 5496"/>
                <a:gd name="T27" fmla="*/ 864 h 888"/>
                <a:gd name="T28" fmla="*/ 2052 w 5496"/>
                <a:gd name="T29" fmla="*/ 888 h 888"/>
                <a:gd name="T30" fmla="*/ 2520 w 5496"/>
                <a:gd name="T31" fmla="*/ 876 h 888"/>
                <a:gd name="T32" fmla="*/ 2628 w 5496"/>
                <a:gd name="T33" fmla="*/ 864 h 888"/>
                <a:gd name="T34" fmla="*/ 2616 w 5496"/>
                <a:gd name="T35" fmla="*/ 876 h 888"/>
                <a:gd name="T36" fmla="*/ 3084 w 5496"/>
                <a:gd name="T37" fmla="*/ 888 h 888"/>
                <a:gd name="T38" fmla="*/ 3372 w 5496"/>
                <a:gd name="T39" fmla="*/ 864 h 888"/>
                <a:gd name="T40" fmla="*/ 3204 w 5496"/>
                <a:gd name="T41" fmla="*/ 864 h 888"/>
                <a:gd name="T42" fmla="*/ 3492 w 5496"/>
                <a:gd name="T43" fmla="*/ 888 h 888"/>
                <a:gd name="T44" fmla="*/ 3960 w 5496"/>
                <a:gd name="T45" fmla="*/ 876 h 888"/>
                <a:gd name="T46" fmla="*/ 4068 w 5496"/>
                <a:gd name="T47" fmla="*/ 864 h 888"/>
                <a:gd name="T48" fmla="*/ 4056 w 5496"/>
                <a:gd name="T49" fmla="*/ 876 h 888"/>
                <a:gd name="T50" fmla="*/ 4524 w 5496"/>
                <a:gd name="T51" fmla="*/ 888 h 888"/>
                <a:gd name="T52" fmla="*/ 4812 w 5496"/>
                <a:gd name="T53" fmla="*/ 864 h 888"/>
                <a:gd name="T54" fmla="*/ 4644 w 5496"/>
                <a:gd name="T55" fmla="*/ 864 h 888"/>
                <a:gd name="T56" fmla="*/ 4932 w 5496"/>
                <a:gd name="T57" fmla="*/ 888 h 888"/>
                <a:gd name="T58" fmla="*/ 5400 w 5496"/>
                <a:gd name="T59" fmla="*/ 876 h 888"/>
                <a:gd name="T60" fmla="*/ 5472 w 5496"/>
                <a:gd name="T61" fmla="*/ 852 h 888"/>
                <a:gd name="T62" fmla="*/ 5484 w 5496"/>
                <a:gd name="T63" fmla="*/ 864 h 888"/>
                <a:gd name="T64" fmla="*/ 5496 w 5496"/>
                <a:gd name="T65" fmla="*/ 396 h 888"/>
                <a:gd name="T66" fmla="*/ 5472 w 5496"/>
                <a:gd name="T67" fmla="*/ 108 h 888"/>
                <a:gd name="T68" fmla="*/ 5472 w 5496"/>
                <a:gd name="T69" fmla="*/ 276 h 888"/>
                <a:gd name="T70" fmla="*/ 5460 w 5496"/>
                <a:gd name="T71" fmla="*/ 0 h 888"/>
                <a:gd name="T72" fmla="*/ 4992 w 5496"/>
                <a:gd name="T73" fmla="*/ 12 h 888"/>
                <a:gd name="T74" fmla="*/ 4884 w 5496"/>
                <a:gd name="T75" fmla="*/ 24 h 888"/>
                <a:gd name="T76" fmla="*/ 4896 w 5496"/>
                <a:gd name="T77" fmla="*/ 12 h 888"/>
                <a:gd name="T78" fmla="*/ 4428 w 5496"/>
                <a:gd name="T79" fmla="*/ 0 h 888"/>
                <a:gd name="T80" fmla="*/ 4140 w 5496"/>
                <a:gd name="T81" fmla="*/ 24 h 888"/>
                <a:gd name="T82" fmla="*/ 4308 w 5496"/>
                <a:gd name="T83" fmla="*/ 24 h 888"/>
                <a:gd name="T84" fmla="*/ 4020 w 5496"/>
                <a:gd name="T85" fmla="*/ 0 h 888"/>
                <a:gd name="T86" fmla="*/ 3552 w 5496"/>
                <a:gd name="T87" fmla="*/ 12 h 888"/>
                <a:gd name="T88" fmla="*/ 3444 w 5496"/>
                <a:gd name="T89" fmla="*/ 24 h 888"/>
                <a:gd name="T90" fmla="*/ 3456 w 5496"/>
                <a:gd name="T91" fmla="*/ 12 h 888"/>
                <a:gd name="T92" fmla="*/ 2988 w 5496"/>
                <a:gd name="T93" fmla="*/ 0 h 888"/>
                <a:gd name="T94" fmla="*/ 2700 w 5496"/>
                <a:gd name="T95" fmla="*/ 24 h 888"/>
                <a:gd name="T96" fmla="*/ 2868 w 5496"/>
                <a:gd name="T97" fmla="*/ 24 h 888"/>
                <a:gd name="T98" fmla="*/ 2580 w 5496"/>
                <a:gd name="T99" fmla="*/ 0 h 888"/>
                <a:gd name="T100" fmla="*/ 2112 w 5496"/>
                <a:gd name="T101" fmla="*/ 12 h 888"/>
                <a:gd name="T102" fmla="*/ 2004 w 5496"/>
                <a:gd name="T103" fmla="*/ 24 h 888"/>
                <a:gd name="T104" fmla="*/ 2016 w 5496"/>
                <a:gd name="T105" fmla="*/ 12 h 888"/>
                <a:gd name="T106" fmla="*/ 1548 w 5496"/>
                <a:gd name="T107" fmla="*/ 0 h 888"/>
                <a:gd name="T108" fmla="*/ 1260 w 5496"/>
                <a:gd name="T109" fmla="*/ 24 h 888"/>
                <a:gd name="T110" fmla="*/ 1428 w 5496"/>
                <a:gd name="T111" fmla="*/ 24 h 888"/>
                <a:gd name="T112" fmla="*/ 1140 w 5496"/>
                <a:gd name="T113" fmla="*/ 0 h 888"/>
                <a:gd name="T114" fmla="*/ 672 w 5496"/>
                <a:gd name="T115" fmla="*/ 12 h 888"/>
                <a:gd name="T116" fmla="*/ 564 w 5496"/>
                <a:gd name="T117" fmla="*/ 24 h 888"/>
                <a:gd name="T118" fmla="*/ 576 w 5496"/>
                <a:gd name="T119" fmla="*/ 12 h 888"/>
                <a:gd name="T120" fmla="*/ 108 w 5496"/>
                <a:gd name="T121" fmla="*/ 0 h 8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496" h="888">
                  <a:moveTo>
                    <a:pt x="24" y="36"/>
                  </a:moveTo>
                  <a:lnTo>
                    <a:pt x="24" y="204"/>
                  </a:lnTo>
                  <a:cubicBezTo>
                    <a:pt x="24" y="210"/>
                    <a:pt x="19" y="216"/>
                    <a:pt x="12" y="216"/>
                  </a:cubicBezTo>
                  <a:cubicBezTo>
                    <a:pt x="6" y="216"/>
                    <a:pt x="0" y="210"/>
                    <a:pt x="0" y="204"/>
                  </a:cubicBezTo>
                  <a:lnTo>
                    <a:pt x="0" y="36"/>
                  </a:lnTo>
                  <a:cubicBezTo>
                    <a:pt x="0" y="29"/>
                    <a:pt x="6" y="24"/>
                    <a:pt x="12" y="24"/>
                  </a:cubicBezTo>
                  <a:cubicBezTo>
                    <a:pt x="19" y="24"/>
                    <a:pt x="24" y="29"/>
                    <a:pt x="24" y="36"/>
                  </a:cubicBezTo>
                  <a:close/>
                  <a:moveTo>
                    <a:pt x="24" y="324"/>
                  </a:moveTo>
                  <a:lnTo>
                    <a:pt x="24" y="492"/>
                  </a:lnTo>
                  <a:cubicBezTo>
                    <a:pt x="24" y="498"/>
                    <a:pt x="19" y="504"/>
                    <a:pt x="12" y="504"/>
                  </a:cubicBezTo>
                  <a:cubicBezTo>
                    <a:pt x="6" y="504"/>
                    <a:pt x="0" y="498"/>
                    <a:pt x="0" y="492"/>
                  </a:cubicBezTo>
                  <a:lnTo>
                    <a:pt x="0" y="324"/>
                  </a:lnTo>
                  <a:cubicBezTo>
                    <a:pt x="0" y="317"/>
                    <a:pt x="6" y="312"/>
                    <a:pt x="12" y="312"/>
                  </a:cubicBezTo>
                  <a:cubicBezTo>
                    <a:pt x="19" y="312"/>
                    <a:pt x="24" y="317"/>
                    <a:pt x="24" y="324"/>
                  </a:cubicBezTo>
                  <a:close/>
                  <a:moveTo>
                    <a:pt x="24" y="612"/>
                  </a:moveTo>
                  <a:lnTo>
                    <a:pt x="24" y="780"/>
                  </a:lnTo>
                  <a:cubicBezTo>
                    <a:pt x="24" y="786"/>
                    <a:pt x="19" y="792"/>
                    <a:pt x="12" y="792"/>
                  </a:cubicBezTo>
                  <a:cubicBezTo>
                    <a:pt x="6" y="792"/>
                    <a:pt x="0" y="786"/>
                    <a:pt x="0" y="780"/>
                  </a:cubicBezTo>
                  <a:lnTo>
                    <a:pt x="0" y="612"/>
                  </a:lnTo>
                  <a:cubicBezTo>
                    <a:pt x="0" y="605"/>
                    <a:pt x="6" y="600"/>
                    <a:pt x="12" y="600"/>
                  </a:cubicBezTo>
                  <a:cubicBezTo>
                    <a:pt x="19" y="600"/>
                    <a:pt x="24" y="605"/>
                    <a:pt x="24" y="612"/>
                  </a:cubicBezTo>
                  <a:close/>
                  <a:moveTo>
                    <a:pt x="36" y="864"/>
                  </a:moveTo>
                  <a:lnTo>
                    <a:pt x="204" y="864"/>
                  </a:lnTo>
                  <a:cubicBezTo>
                    <a:pt x="211" y="864"/>
                    <a:pt x="216" y="869"/>
                    <a:pt x="216" y="876"/>
                  </a:cubicBezTo>
                  <a:cubicBezTo>
                    <a:pt x="216" y="882"/>
                    <a:pt x="211" y="888"/>
                    <a:pt x="204" y="888"/>
                  </a:cubicBezTo>
                  <a:lnTo>
                    <a:pt x="36" y="888"/>
                  </a:lnTo>
                  <a:cubicBezTo>
                    <a:pt x="30" y="888"/>
                    <a:pt x="24" y="882"/>
                    <a:pt x="24" y="876"/>
                  </a:cubicBezTo>
                  <a:cubicBezTo>
                    <a:pt x="24" y="869"/>
                    <a:pt x="30" y="864"/>
                    <a:pt x="36" y="864"/>
                  </a:cubicBezTo>
                  <a:close/>
                  <a:moveTo>
                    <a:pt x="324" y="864"/>
                  </a:moveTo>
                  <a:lnTo>
                    <a:pt x="492" y="864"/>
                  </a:lnTo>
                  <a:cubicBezTo>
                    <a:pt x="499" y="864"/>
                    <a:pt x="504" y="869"/>
                    <a:pt x="504" y="876"/>
                  </a:cubicBezTo>
                  <a:cubicBezTo>
                    <a:pt x="504" y="882"/>
                    <a:pt x="499" y="888"/>
                    <a:pt x="492" y="888"/>
                  </a:cubicBezTo>
                  <a:lnTo>
                    <a:pt x="324" y="888"/>
                  </a:lnTo>
                  <a:cubicBezTo>
                    <a:pt x="318" y="888"/>
                    <a:pt x="312" y="882"/>
                    <a:pt x="312" y="876"/>
                  </a:cubicBezTo>
                  <a:cubicBezTo>
                    <a:pt x="312" y="869"/>
                    <a:pt x="318" y="864"/>
                    <a:pt x="324" y="864"/>
                  </a:cubicBezTo>
                  <a:close/>
                  <a:moveTo>
                    <a:pt x="612" y="864"/>
                  </a:moveTo>
                  <a:lnTo>
                    <a:pt x="780" y="864"/>
                  </a:lnTo>
                  <a:cubicBezTo>
                    <a:pt x="787" y="864"/>
                    <a:pt x="792" y="869"/>
                    <a:pt x="792" y="876"/>
                  </a:cubicBezTo>
                  <a:cubicBezTo>
                    <a:pt x="792" y="882"/>
                    <a:pt x="787" y="888"/>
                    <a:pt x="780" y="888"/>
                  </a:cubicBezTo>
                  <a:lnTo>
                    <a:pt x="612" y="888"/>
                  </a:lnTo>
                  <a:cubicBezTo>
                    <a:pt x="606" y="888"/>
                    <a:pt x="600" y="882"/>
                    <a:pt x="600" y="876"/>
                  </a:cubicBezTo>
                  <a:cubicBezTo>
                    <a:pt x="600" y="869"/>
                    <a:pt x="606" y="864"/>
                    <a:pt x="612" y="864"/>
                  </a:cubicBezTo>
                  <a:close/>
                  <a:moveTo>
                    <a:pt x="900" y="864"/>
                  </a:moveTo>
                  <a:lnTo>
                    <a:pt x="1068" y="864"/>
                  </a:lnTo>
                  <a:cubicBezTo>
                    <a:pt x="1075" y="864"/>
                    <a:pt x="1080" y="869"/>
                    <a:pt x="1080" y="876"/>
                  </a:cubicBezTo>
                  <a:cubicBezTo>
                    <a:pt x="1080" y="882"/>
                    <a:pt x="1075" y="888"/>
                    <a:pt x="1068" y="888"/>
                  </a:cubicBezTo>
                  <a:lnTo>
                    <a:pt x="900" y="888"/>
                  </a:lnTo>
                  <a:cubicBezTo>
                    <a:pt x="894" y="888"/>
                    <a:pt x="888" y="882"/>
                    <a:pt x="888" y="876"/>
                  </a:cubicBezTo>
                  <a:cubicBezTo>
                    <a:pt x="888" y="869"/>
                    <a:pt x="894" y="864"/>
                    <a:pt x="900" y="864"/>
                  </a:cubicBezTo>
                  <a:close/>
                  <a:moveTo>
                    <a:pt x="1188" y="864"/>
                  </a:moveTo>
                  <a:lnTo>
                    <a:pt x="1356" y="864"/>
                  </a:lnTo>
                  <a:cubicBezTo>
                    <a:pt x="1363" y="864"/>
                    <a:pt x="1368" y="869"/>
                    <a:pt x="1368" y="876"/>
                  </a:cubicBezTo>
                  <a:cubicBezTo>
                    <a:pt x="1368" y="882"/>
                    <a:pt x="1363" y="888"/>
                    <a:pt x="1356" y="888"/>
                  </a:cubicBezTo>
                  <a:lnTo>
                    <a:pt x="1188" y="888"/>
                  </a:lnTo>
                  <a:cubicBezTo>
                    <a:pt x="1182" y="888"/>
                    <a:pt x="1176" y="882"/>
                    <a:pt x="1176" y="876"/>
                  </a:cubicBezTo>
                  <a:cubicBezTo>
                    <a:pt x="1176" y="869"/>
                    <a:pt x="1182" y="864"/>
                    <a:pt x="1188" y="864"/>
                  </a:cubicBezTo>
                  <a:close/>
                  <a:moveTo>
                    <a:pt x="1476" y="864"/>
                  </a:moveTo>
                  <a:lnTo>
                    <a:pt x="1644" y="864"/>
                  </a:lnTo>
                  <a:cubicBezTo>
                    <a:pt x="1651" y="864"/>
                    <a:pt x="1656" y="869"/>
                    <a:pt x="1656" y="876"/>
                  </a:cubicBezTo>
                  <a:cubicBezTo>
                    <a:pt x="1656" y="882"/>
                    <a:pt x="1651" y="888"/>
                    <a:pt x="1644" y="888"/>
                  </a:cubicBezTo>
                  <a:lnTo>
                    <a:pt x="1476" y="888"/>
                  </a:lnTo>
                  <a:cubicBezTo>
                    <a:pt x="1470" y="888"/>
                    <a:pt x="1464" y="882"/>
                    <a:pt x="1464" y="876"/>
                  </a:cubicBezTo>
                  <a:cubicBezTo>
                    <a:pt x="1464" y="869"/>
                    <a:pt x="1470" y="864"/>
                    <a:pt x="1476" y="864"/>
                  </a:cubicBezTo>
                  <a:close/>
                  <a:moveTo>
                    <a:pt x="1764" y="864"/>
                  </a:moveTo>
                  <a:lnTo>
                    <a:pt x="1932" y="864"/>
                  </a:lnTo>
                  <a:cubicBezTo>
                    <a:pt x="1939" y="864"/>
                    <a:pt x="1944" y="869"/>
                    <a:pt x="1944" y="876"/>
                  </a:cubicBezTo>
                  <a:cubicBezTo>
                    <a:pt x="1944" y="882"/>
                    <a:pt x="1939" y="888"/>
                    <a:pt x="1932" y="888"/>
                  </a:cubicBezTo>
                  <a:lnTo>
                    <a:pt x="1764" y="888"/>
                  </a:lnTo>
                  <a:cubicBezTo>
                    <a:pt x="1758" y="888"/>
                    <a:pt x="1752" y="882"/>
                    <a:pt x="1752" y="876"/>
                  </a:cubicBezTo>
                  <a:cubicBezTo>
                    <a:pt x="1752" y="869"/>
                    <a:pt x="1758" y="864"/>
                    <a:pt x="1764" y="864"/>
                  </a:cubicBezTo>
                  <a:close/>
                  <a:moveTo>
                    <a:pt x="2052" y="864"/>
                  </a:moveTo>
                  <a:lnTo>
                    <a:pt x="2220" y="864"/>
                  </a:lnTo>
                  <a:cubicBezTo>
                    <a:pt x="2227" y="864"/>
                    <a:pt x="2232" y="869"/>
                    <a:pt x="2232" y="876"/>
                  </a:cubicBezTo>
                  <a:cubicBezTo>
                    <a:pt x="2232" y="882"/>
                    <a:pt x="2227" y="888"/>
                    <a:pt x="2220" y="888"/>
                  </a:cubicBezTo>
                  <a:lnTo>
                    <a:pt x="2052" y="888"/>
                  </a:lnTo>
                  <a:cubicBezTo>
                    <a:pt x="2046" y="888"/>
                    <a:pt x="2040" y="882"/>
                    <a:pt x="2040" y="876"/>
                  </a:cubicBezTo>
                  <a:cubicBezTo>
                    <a:pt x="2040" y="869"/>
                    <a:pt x="2046" y="864"/>
                    <a:pt x="2052" y="864"/>
                  </a:cubicBezTo>
                  <a:close/>
                  <a:moveTo>
                    <a:pt x="2340" y="864"/>
                  </a:moveTo>
                  <a:lnTo>
                    <a:pt x="2508" y="864"/>
                  </a:lnTo>
                  <a:cubicBezTo>
                    <a:pt x="2515" y="864"/>
                    <a:pt x="2520" y="869"/>
                    <a:pt x="2520" y="876"/>
                  </a:cubicBezTo>
                  <a:cubicBezTo>
                    <a:pt x="2520" y="882"/>
                    <a:pt x="2515" y="888"/>
                    <a:pt x="2508" y="888"/>
                  </a:cubicBezTo>
                  <a:lnTo>
                    <a:pt x="2340" y="888"/>
                  </a:lnTo>
                  <a:cubicBezTo>
                    <a:pt x="2334" y="888"/>
                    <a:pt x="2328" y="882"/>
                    <a:pt x="2328" y="876"/>
                  </a:cubicBezTo>
                  <a:cubicBezTo>
                    <a:pt x="2328" y="869"/>
                    <a:pt x="2334" y="864"/>
                    <a:pt x="2340" y="864"/>
                  </a:cubicBezTo>
                  <a:close/>
                  <a:moveTo>
                    <a:pt x="2628" y="864"/>
                  </a:moveTo>
                  <a:lnTo>
                    <a:pt x="2796" y="864"/>
                  </a:lnTo>
                  <a:cubicBezTo>
                    <a:pt x="2803" y="864"/>
                    <a:pt x="2808" y="869"/>
                    <a:pt x="2808" y="876"/>
                  </a:cubicBezTo>
                  <a:cubicBezTo>
                    <a:pt x="2808" y="882"/>
                    <a:pt x="2803" y="888"/>
                    <a:pt x="2796" y="888"/>
                  </a:cubicBezTo>
                  <a:lnTo>
                    <a:pt x="2628" y="888"/>
                  </a:lnTo>
                  <a:cubicBezTo>
                    <a:pt x="2622" y="888"/>
                    <a:pt x="2616" y="882"/>
                    <a:pt x="2616" y="876"/>
                  </a:cubicBezTo>
                  <a:cubicBezTo>
                    <a:pt x="2616" y="869"/>
                    <a:pt x="2622" y="864"/>
                    <a:pt x="2628" y="864"/>
                  </a:cubicBezTo>
                  <a:close/>
                  <a:moveTo>
                    <a:pt x="2916" y="864"/>
                  </a:moveTo>
                  <a:lnTo>
                    <a:pt x="3084" y="864"/>
                  </a:lnTo>
                  <a:cubicBezTo>
                    <a:pt x="3091" y="864"/>
                    <a:pt x="3096" y="869"/>
                    <a:pt x="3096" y="876"/>
                  </a:cubicBezTo>
                  <a:cubicBezTo>
                    <a:pt x="3096" y="882"/>
                    <a:pt x="3091" y="888"/>
                    <a:pt x="3084" y="888"/>
                  </a:cubicBezTo>
                  <a:lnTo>
                    <a:pt x="2916" y="888"/>
                  </a:lnTo>
                  <a:cubicBezTo>
                    <a:pt x="2910" y="888"/>
                    <a:pt x="2904" y="882"/>
                    <a:pt x="2904" y="876"/>
                  </a:cubicBezTo>
                  <a:cubicBezTo>
                    <a:pt x="2904" y="869"/>
                    <a:pt x="2910" y="864"/>
                    <a:pt x="2916" y="864"/>
                  </a:cubicBezTo>
                  <a:close/>
                  <a:moveTo>
                    <a:pt x="3204" y="864"/>
                  </a:moveTo>
                  <a:lnTo>
                    <a:pt x="3372" y="864"/>
                  </a:lnTo>
                  <a:cubicBezTo>
                    <a:pt x="3379" y="864"/>
                    <a:pt x="3384" y="869"/>
                    <a:pt x="3384" y="876"/>
                  </a:cubicBezTo>
                  <a:cubicBezTo>
                    <a:pt x="3384" y="882"/>
                    <a:pt x="3379" y="888"/>
                    <a:pt x="3372" y="888"/>
                  </a:cubicBezTo>
                  <a:lnTo>
                    <a:pt x="3204" y="888"/>
                  </a:lnTo>
                  <a:cubicBezTo>
                    <a:pt x="3198" y="888"/>
                    <a:pt x="3192" y="882"/>
                    <a:pt x="3192" y="876"/>
                  </a:cubicBezTo>
                  <a:cubicBezTo>
                    <a:pt x="3192" y="869"/>
                    <a:pt x="3198" y="864"/>
                    <a:pt x="3204" y="864"/>
                  </a:cubicBezTo>
                  <a:close/>
                  <a:moveTo>
                    <a:pt x="3492" y="864"/>
                  </a:moveTo>
                  <a:lnTo>
                    <a:pt x="3660" y="864"/>
                  </a:lnTo>
                  <a:cubicBezTo>
                    <a:pt x="3667" y="864"/>
                    <a:pt x="3672" y="869"/>
                    <a:pt x="3672" y="876"/>
                  </a:cubicBezTo>
                  <a:cubicBezTo>
                    <a:pt x="3672" y="882"/>
                    <a:pt x="3667" y="888"/>
                    <a:pt x="3660" y="888"/>
                  </a:cubicBezTo>
                  <a:lnTo>
                    <a:pt x="3492" y="888"/>
                  </a:lnTo>
                  <a:cubicBezTo>
                    <a:pt x="3486" y="888"/>
                    <a:pt x="3480" y="882"/>
                    <a:pt x="3480" y="876"/>
                  </a:cubicBezTo>
                  <a:cubicBezTo>
                    <a:pt x="3480" y="869"/>
                    <a:pt x="3486" y="864"/>
                    <a:pt x="3492" y="864"/>
                  </a:cubicBezTo>
                  <a:close/>
                  <a:moveTo>
                    <a:pt x="3780" y="864"/>
                  </a:moveTo>
                  <a:lnTo>
                    <a:pt x="3948" y="864"/>
                  </a:lnTo>
                  <a:cubicBezTo>
                    <a:pt x="3955" y="864"/>
                    <a:pt x="3960" y="869"/>
                    <a:pt x="3960" y="876"/>
                  </a:cubicBezTo>
                  <a:cubicBezTo>
                    <a:pt x="3960" y="882"/>
                    <a:pt x="3955" y="888"/>
                    <a:pt x="3948" y="888"/>
                  </a:cubicBezTo>
                  <a:lnTo>
                    <a:pt x="3780" y="888"/>
                  </a:lnTo>
                  <a:cubicBezTo>
                    <a:pt x="3774" y="888"/>
                    <a:pt x="3768" y="882"/>
                    <a:pt x="3768" y="876"/>
                  </a:cubicBezTo>
                  <a:cubicBezTo>
                    <a:pt x="3768" y="869"/>
                    <a:pt x="3774" y="864"/>
                    <a:pt x="3780" y="864"/>
                  </a:cubicBezTo>
                  <a:close/>
                  <a:moveTo>
                    <a:pt x="4068" y="864"/>
                  </a:moveTo>
                  <a:lnTo>
                    <a:pt x="4236" y="864"/>
                  </a:lnTo>
                  <a:cubicBezTo>
                    <a:pt x="4243" y="864"/>
                    <a:pt x="4248" y="869"/>
                    <a:pt x="4248" y="876"/>
                  </a:cubicBezTo>
                  <a:cubicBezTo>
                    <a:pt x="4248" y="882"/>
                    <a:pt x="4243" y="888"/>
                    <a:pt x="4236" y="888"/>
                  </a:cubicBezTo>
                  <a:lnTo>
                    <a:pt x="4068" y="888"/>
                  </a:lnTo>
                  <a:cubicBezTo>
                    <a:pt x="4062" y="888"/>
                    <a:pt x="4056" y="882"/>
                    <a:pt x="4056" y="876"/>
                  </a:cubicBezTo>
                  <a:cubicBezTo>
                    <a:pt x="4056" y="869"/>
                    <a:pt x="4062" y="864"/>
                    <a:pt x="4068" y="864"/>
                  </a:cubicBezTo>
                  <a:close/>
                  <a:moveTo>
                    <a:pt x="4356" y="864"/>
                  </a:moveTo>
                  <a:lnTo>
                    <a:pt x="4524" y="864"/>
                  </a:lnTo>
                  <a:cubicBezTo>
                    <a:pt x="4531" y="864"/>
                    <a:pt x="4536" y="869"/>
                    <a:pt x="4536" y="876"/>
                  </a:cubicBezTo>
                  <a:cubicBezTo>
                    <a:pt x="4536" y="882"/>
                    <a:pt x="4531" y="888"/>
                    <a:pt x="4524" y="888"/>
                  </a:cubicBezTo>
                  <a:lnTo>
                    <a:pt x="4356" y="888"/>
                  </a:lnTo>
                  <a:cubicBezTo>
                    <a:pt x="4350" y="888"/>
                    <a:pt x="4344" y="882"/>
                    <a:pt x="4344" y="876"/>
                  </a:cubicBezTo>
                  <a:cubicBezTo>
                    <a:pt x="4344" y="869"/>
                    <a:pt x="4350" y="864"/>
                    <a:pt x="4356" y="864"/>
                  </a:cubicBezTo>
                  <a:close/>
                  <a:moveTo>
                    <a:pt x="4644" y="864"/>
                  </a:moveTo>
                  <a:lnTo>
                    <a:pt x="4812" y="864"/>
                  </a:lnTo>
                  <a:cubicBezTo>
                    <a:pt x="4819" y="864"/>
                    <a:pt x="4824" y="869"/>
                    <a:pt x="4824" y="876"/>
                  </a:cubicBezTo>
                  <a:cubicBezTo>
                    <a:pt x="4824" y="882"/>
                    <a:pt x="4819" y="888"/>
                    <a:pt x="4812" y="888"/>
                  </a:cubicBezTo>
                  <a:lnTo>
                    <a:pt x="4644" y="888"/>
                  </a:lnTo>
                  <a:cubicBezTo>
                    <a:pt x="4638" y="888"/>
                    <a:pt x="4632" y="882"/>
                    <a:pt x="4632" y="876"/>
                  </a:cubicBezTo>
                  <a:cubicBezTo>
                    <a:pt x="4632" y="869"/>
                    <a:pt x="4638" y="864"/>
                    <a:pt x="4644" y="864"/>
                  </a:cubicBezTo>
                  <a:close/>
                  <a:moveTo>
                    <a:pt x="4932" y="864"/>
                  </a:moveTo>
                  <a:lnTo>
                    <a:pt x="5100" y="864"/>
                  </a:lnTo>
                  <a:cubicBezTo>
                    <a:pt x="5107" y="864"/>
                    <a:pt x="5112" y="869"/>
                    <a:pt x="5112" y="876"/>
                  </a:cubicBezTo>
                  <a:cubicBezTo>
                    <a:pt x="5112" y="882"/>
                    <a:pt x="5107" y="888"/>
                    <a:pt x="5100" y="888"/>
                  </a:cubicBezTo>
                  <a:lnTo>
                    <a:pt x="4932" y="888"/>
                  </a:lnTo>
                  <a:cubicBezTo>
                    <a:pt x="4926" y="888"/>
                    <a:pt x="4920" y="882"/>
                    <a:pt x="4920" y="876"/>
                  </a:cubicBezTo>
                  <a:cubicBezTo>
                    <a:pt x="4920" y="869"/>
                    <a:pt x="4926" y="864"/>
                    <a:pt x="4932" y="864"/>
                  </a:cubicBezTo>
                  <a:close/>
                  <a:moveTo>
                    <a:pt x="5220" y="864"/>
                  </a:moveTo>
                  <a:lnTo>
                    <a:pt x="5388" y="864"/>
                  </a:lnTo>
                  <a:cubicBezTo>
                    <a:pt x="5395" y="864"/>
                    <a:pt x="5400" y="869"/>
                    <a:pt x="5400" y="876"/>
                  </a:cubicBezTo>
                  <a:cubicBezTo>
                    <a:pt x="5400" y="882"/>
                    <a:pt x="5395" y="888"/>
                    <a:pt x="5388" y="888"/>
                  </a:cubicBezTo>
                  <a:lnTo>
                    <a:pt x="5220" y="888"/>
                  </a:lnTo>
                  <a:cubicBezTo>
                    <a:pt x="5214" y="888"/>
                    <a:pt x="5208" y="882"/>
                    <a:pt x="5208" y="876"/>
                  </a:cubicBezTo>
                  <a:cubicBezTo>
                    <a:pt x="5208" y="869"/>
                    <a:pt x="5214" y="864"/>
                    <a:pt x="5220" y="864"/>
                  </a:cubicBezTo>
                  <a:close/>
                  <a:moveTo>
                    <a:pt x="5472" y="852"/>
                  </a:moveTo>
                  <a:lnTo>
                    <a:pt x="5472" y="684"/>
                  </a:lnTo>
                  <a:cubicBezTo>
                    <a:pt x="5472" y="677"/>
                    <a:pt x="5478" y="672"/>
                    <a:pt x="5484" y="672"/>
                  </a:cubicBezTo>
                  <a:cubicBezTo>
                    <a:pt x="5491" y="672"/>
                    <a:pt x="5496" y="677"/>
                    <a:pt x="5496" y="684"/>
                  </a:cubicBezTo>
                  <a:lnTo>
                    <a:pt x="5496" y="852"/>
                  </a:lnTo>
                  <a:cubicBezTo>
                    <a:pt x="5496" y="858"/>
                    <a:pt x="5491" y="864"/>
                    <a:pt x="5484" y="864"/>
                  </a:cubicBezTo>
                  <a:cubicBezTo>
                    <a:pt x="5478" y="864"/>
                    <a:pt x="5472" y="858"/>
                    <a:pt x="5472" y="852"/>
                  </a:cubicBezTo>
                  <a:close/>
                  <a:moveTo>
                    <a:pt x="5472" y="564"/>
                  </a:moveTo>
                  <a:lnTo>
                    <a:pt x="5472" y="396"/>
                  </a:lnTo>
                  <a:cubicBezTo>
                    <a:pt x="5472" y="389"/>
                    <a:pt x="5478" y="384"/>
                    <a:pt x="5484" y="384"/>
                  </a:cubicBezTo>
                  <a:cubicBezTo>
                    <a:pt x="5491" y="384"/>
                    <a:pt x="5496" y="389"/>
                    <a:pt x="5496" y="396"/>
                  </a:cubicBezTo>
                  <a:lnTo>
                    <a:pt x="5496" y="564"/>
                  </a:lnTo>
                  <a:cubicBezTo>
                    <a:pt x="5496" y="570"/>
                    <a:pt x="5491" y="576"/>
                    <a:pt x="5484" y="576"/>
                  </a:cubicBezTo>
                  <a:cubicBezTo>
                    <a:pt x="5478" y="576"/>
                    <a:pt x="5472" y="570"/>
                    <a:pt x="5472" y="564"/>
                  </a:cubicBezTo>
                  <a:close/>
                  <a:moveTo>
                    <a:pt x="5472" y="276"/>
                  </a:moveTo>
                  <a:lnTo>
                    <a:pt x="5472" y="108"/>
                  </a:lnTo>
                  <a:cubicBezTo>
                    <a:pt x="5472" y="101"/>
                    <a:pt x="5478" y="96"/>
                    <a:pt x="5484" y="96"/>
                  </a:cubicBezTo>
                  <a:cubicBezTo>
                    <a:pt x="5491" y="96"/>
                    <a:pt x="5496" y="101"/>
                    <a:pt x="5496" y="108"/>
                  </a:cubicBezTo>
                  <a:lnTo>
                    <a:pt x="5496" y="276"/>
                  </a:lnTo>
                  <a:cubicBezTo>
                    <a:pt x="5496" y="282"/>
                    <a:pt x="5491" y="288"/>
                    <a:pt x="5484" y="288"/>
                  </a:cubicBezTo>
                  <a:cubicBezTo>
                    <a:pt x="5478" y="288"/>
                    <a:pt x="5472" y="282"/>
                    <a:pt x="5472" y="276"/>
                  </a:cubicBezTo>
                  <a:close/>
                  <a:moveTo>
                    <a:pt x="5460" y="24"/>
                  </a:moveTo>
                  <a:lnTo>
                    <a:pt x="5292" y="24"/>
                  </a:lnTo>
                  <a:cubicBezTo>
                    <a:pt x="5286" y="24"/>
                    <a:pt x="5280" y="18"/>
                    <a:pt x="5280" y="12"/>
                  </a:cubicBezTo>
                  <a:cubicBezTo>
                    <a:pt x="5280" y="5"/>
                    <a:pt x="5286" y="0"/>
                    <a:pt x="5292" y="0"/>
                  </a:cubicBezTo>
                  <a:lnTo>
                    <a:pt x="5460" y="0"/>
                  </a:lnTo>
                  <a:cubicBezTo>
                    <a:pt x="5467" y="0"/>
                    <a:pt x="5472" y="5"/>
                    <a:pt x="5472" y="12"/>
                  </a:cubicBezTo>
                  <a:cubicBezTo>
                    <a:pt x="5472" y="18"/>
                    <a:pt x="5467" y="24"/>
                    <a:pt x="5460" y="24"/>
                  </a:cubicBezTo>
                  <a:close/>
                  <a:moveTo>
                    <a:pt x="5172" y="24"/>
                  </a:moveTo>
                  <a:lnTo>
                    <a:pt x="5004" y="24"/>
                  </a:lnTo>
                  <a:cubicBezTo>
                    <a:pt x="4998" y="24"/>
                    <a:pt x="4992" y="18"/>
                    <a:pt x="4992" y="12"/>
                  </a:cubicBezTo>
                  <a:cubicBezTo>
                    <a:pt x="4992" y="5"/>
                    <a:pt x="4998" y="0"/>
                    <a:pt x="5004" y="0"/>
                  </a:cubicBezTo>
                  <a:lnTo>
                    <a:pt x="5172" y="0"/>
                  </a:lnTo>
                  <a:cubicBezTo>
                    <a:pt x="5179" y="0"/>
                    <a:pt x="5184" y="5"/>
                    <a:pt x="5184" y="12"/>
                  </a:cubicBezTo>
                  <a:cubicBezTo>
                    <a:pt x="5184" y="18"/>
                    <a:pt x="5179" y="24"/>
                    <a:pt x="5172" y="24"/>
                  </a:cubicBezTo>
                  <a:close/>
                  <a:moveTo>
                    <a:pt x="4884" y="24"/>
                  </a:moveTo>
                  <a:lnTo>
                    <a:pt x="4716" y="24"/>
                  </a:lnTo>
                  <a:cubicBezTo>
                    <a:pt x="4710" y="24"/>
                    <a:pt x="4704" y="18"/>
                    <a:pt x="4704" y="12"/>
                  </a:cubicBezTo>
                  <a:cubicBezTo>
                    <a:pt x="4704" y="5"/>
                    <a:pt x="4710" y="0"/>
                    <a:pt x="4716" y="0"/>
                  </a:cubicBezTo>
                  <a:lnTo>
                    <a:pt x="4884" y="0"/>
                  </a:lnTo>
                  <a:cubicBezTo>
                    <a:pt x="4891" y="0"/>
                    <a:pt x="4896" y="5"/>
                    <a:pt x="4896" y="12"/>
                  </a:cubicBezTo>
                  <a:cubicBezTo>
                    <a:pt x="4896" y="18"/>
                    <a:pt x="4891" y="24"/>
                    <a:pt x="4884" y="24"/>
                  </a:cubicBezTo>
                  <a:close/>
                  <a:moveTo>
                    <a:pt x="4596" y="24"/>
                  </a:moveTo>
                  <a:lnTo>
                    <a:pt x="4428" y="24"/>
                  </a:lnTo>
                  <a:cubicBezTo>
                    <a:pt x="4422" y="24"/>
                    <a:pt x="4416" y="18"/>
                    <a:pt x="4416" y="12"/>
                  </a:cubicBezTo>
                  <a:cubicBezTo>
                    <a:pt x="4416" y="5"/>
                    <a:pt x="4422" y="0"/>
                    <a:pt x="4428" y="0"/>
                  </a:cubicBezTo>
                  <a:lnTo>
                    <a:pt x="4596" y="0"/>
                  </a:lnTo>
                  <a:cubicBezTo>
                    <a:pt x="4603" y="0"/>
                    <a:pt x="4608" y="5"/>
                    <a:pt x="4608" y="12"/>
                  </a:cubicBezTo>
                  <a:cubicBezTo>
                    <a:pt x="4608" y="18"/>
                    <a:pt x="4603" y="24"/>
                    <a:pt x="4596" y="24"/>
                  </a:cubicBezTo>
                  <a:close/>
                  <a:moveTo>
                    <a:pt x="4308" y="24"/>
                  </a:moveTo>
                  <a:lnTo>
                    <a:pt x="4140" y="24"/>
                  </a:lnTo>
                  <a:cubicBezTo>
                    <a:pt x="4134" y="24"/>
                    <a:pt x="4128" y="18"/>
                    <a:pt x="4128" y="12"/>
                  </a:cubicBezTo>
                  <a:cubicBezTo>
                    <a:pt x="4128" y="5"/>
                    <a:pt x="4134" y="0"/>
                    <a:pt x="4140" y="0"/>
                  </a:cubicBezTo>
                  <a:lnTo>
                    <a:pt x="4308" y="0"/>
                  </a:lnTo>
                  <a:cubicBezTo>
                    <a:pt x="4315" y="0"/>
                    <a:pt x="4320" y="5"/>
                    <a:pt x="4320" y="12"/>
                  </a:cubicBezTo>
                  <a:cubicBezTo>
                    <a:pt x="4320" y="18"/>
                    <a:pt x="4315" y="24"/>
                    <a:pt x="4308" y="24"/>
                  </a:cubicBezTo>
                  <a:close/>
                  <a:moveTo>
                    <a:pt x="4020" y="24"/>
                  </a:moveTo>
                  <a:lnTo>
                    <a:pt x="3852" y="24"/>
                  </a:lnTo>
                  <a:cubicBezTo>
                    <a:pt x="3846" y="24"/>
                    <a:pt x="3840" y="18"/>
                    <a:pt x="3840" y="12"/>
                  </a:cubicBezTo>
                  <a:cubicBezTo>
                    <a:pt x="3840" y="5"/>
                    <a:pt x="3846" y="0"/>
                    <a:pt x="3852" y="0"/>
                  </a:cubicBezTo>
                  <a:lnTo>
                    <a:pt x="4020" y="0"/>
                  </a:lnTo>
                  <a:cubicBezTo>
                    <a:pt x="4027" y="0"/>
                    <a:pt x="4032" y="5"/>
                    <a:pt x="4032" y="12"/>
                  </a:cubicBezTo>
                  <a:cubicBezTo>
                    <a:pt x="4032" y="18"/>
                    <a:pt x="4027" y="24"/>
                    <a:pt x="4020" y="24"/>
                  </a:cubicBezTo>
                  <a:close/>
                  <a:moveTo>
                    <a:pt x="3732" y="24"/>
                  </a:moveTo>
                  <a:lnTo>
                    <a:pt x="3564" y="24"/>
                  </a:lnTo>
                  <a:cubicBezTo>
                    <a:pt x="3558" y="24"/>
                    <a:pt x="3552" y="18"/>
                    <a:pt x="3552" y="12"/>
                  </a:cubicBezTo>
                  <a:cubicBezTo>
                    <a:pt x="3552" y="5"/>
                    <a:pt x="3558" y="0"/>
                    <a:pt x="3564" y="0"/>
                  </a:cubicBezTo>
                  <a:lnTo>
                    <a:pt x="3732" y="0"/>
                  </a:lnTo>
                  <a:cubicBezTo>
                    <a:pt x="3739" y="0"/>
                    <a:pt x="3744" y="5"/>
                    <a:pt x="3744" y="12"/>
                  </a:cubicBezTo>
                  <a:cubicBezTo>
                    <a:pt x="3744" y="18"/>
                    <a:pt x="3739" y="24"/>
                    <a:pt x="3732" y="24"/>
                  </a:cubicBezTo>
                  <a:close/>
                  <a:moveTo>
                    <a:pt x="3444" y="24"/>
                  </a:moveTo>
                  <a:lnTo>
                    <a:pt x="3276" y="24"/>
                  </a:lnTo>
                  <a:cubicBezTo>
                    <a:pt x="3270" y="24"/>
                    <a:pt x="3264" y="18"/>
                    <a:pt x="3264" y="12"/>
                  </a:cubicBezTo>
                  <a:cubicBezTo>
                    <a:pt x="3264" y="5"/>
                    <a:pt x="3270" y="0"/>
                    <a:pt x="3276" y="0"/>
                  </a:cubicBezTo>
                  <a:lnTo>
                    <a:pt x="3444" y="0"/>
                  </a:lnTo>
                  <a:cubicBezTo>
                    <a:pt x="3451" y="0"/>
                    <a:pt x="3456" y="5"/>
                    <a:pt x="3456" y="12"/>
                  </a:cubicBezTo>
                  <a:cubicBezTo>
                    <a:pt x="3456" y="18"/>
                    <a:pt x="3451" y="24"/>
                    <a:pt x="3444" y="24"/>
                  </a:cubicBezTo>
                  <a:close/>
                  <a:moveTo>
                    <a:pt x="3156" y="24"/>
                  </a:moveTo>
                  <a:lnTo>
                    <a:pt x="2988" y="24"/>
                  </a:lnTo>
                  <a:cubicBezTo>
                    <a:pt x="2982" y="24"/>
                    <a:pt x="2976" y="18"/>
                    <a:pt x="2976" y="12"/>
                  </a:cubicBezTo>
                  <a:cubicBezTo>
                    <a:pt x="2976" y="5"/>
                    <a:pt x="2982" y="0"/>
                    <a:pt x="2988" y="0"/>
                  </a:cubicBezTo>
                  <a:lnTo>
                    <a:pt x="3156" y="0"/>
                  </a:lnTo>
                  <a:cubicBezTo>
                    <a:pt x="3163" y="0"/>
                    <a:pt x="3168" y="5"/>
                    <a:pt x="3168" y="12"/>
                  </a:cubicBezTo>
                  <a:cubicBezTo>
                    <a:pt x="3168" y="18"/>
                    <a:pt x="3163" y="24"/>
                    <a:pt x="3156" y="24"/>
                  </a:cubicBezTo>
                  <a:close/>
                  <a:moveTo>
                    <a:pt x="2868" y="24"/>
                  </a:moveTo>
                  <a:lnTo>
                    <a:pt x="2700" y="24"/>
                  </a:lnTo>
                  <a:cubicBezTo>
                    <a:pt x="2694" y="24"/>
                    <a:pt x="2688" y="18"/>
                    <a:pt x="2688" y="12"/>
                  </a:cubicBezTo>
                  <a:cubicBezTo>
                    <a:pt x="2688" y="5"/>
                    <a:pt x="2694" y="0"/>
                    <a:pt x="2700" y="0"/>
                  </a:cubicBezTo>
                  <a:lnTo>
                    <a:pt x="2868" y="0"/>
                  </a:lnTo>
                  <a:cubicBezTo>
                    <a:pt x="2875" y="0"/>
                    <a:pt x="2880" y="5"/>
                    <a:pt x="2880" y="12"/>
                  </a:cubicBezTo>
                  <a:cubicBezTo>
                    <a:pt x="2880" y="18"/>
                    <a:pt x="2875" y="24"/>
                    <a:pt x="2868" y="24"/>
                  </a:cubicBezTo>
                  <a:close/>
                  <a:moveTo>
                    <a:pt x="2580" y="24"/>
                  </a:moveTo>
                  <a:lnTo>
                    <a:pt x="2412" y="24"/>
                  </a:lnTo>
                  <a:cubicBezTo>
                    <a:pt x="2406" y="24"/>
                    <a:pt x="2400" y="18"/>
                    <a:pt x="2400" y="12"/>
                  </a:cubicBezTo>
                  <a:cubicBezTo>
                    <a:pt x="2400" y="5"/>
                    <a:pt x="2406" y="0"/>
                    <a:pt x="2412" y="0"/>
                  </a:cubicBezTo>
                  <a:lnTo>
                    <a:pt x="2580" y="0"/>
                  </a:lnTo>
                  <a:cubicBezTo>
                    <a:pt x="2587" y="0"/>
                    <a:pt x="2592" y="5"/>
                    <a:pt x="2592" y="12"/>
                  </a:cubicBezTo>
                  <a:cubicBezTo>
                    <a:pt x="2592" y="18"/>
                    <a:pt x="2587" y="24"/>
                    <a:pt x="2580" y="24"/>
                  </a:cubicBezTo>
                  <a:close/>
                  <a:moveTo>
                    <a:pt x="2292" y="24"/>
                  </a:moveTo>
                  <a:lnTo>
                    <a:pt x="2124" y="24"/>
                  </a:lnTo>
                  <a:cubicBezTo>
                    <a:pt x="2118" y="24"/>
                    <a:pt x="2112" y="18"/>
                    <a:pt x="2112" y="12"/>
                  </a:cubicBezTo>
                  <a:cubicBezTo>
                    <a:pt x="2112" y="5"/>
                    <a:pt x="2118" y="0"/>
                    <a:pt x="2124" y="0"/>
                  </a:cubicBezTo>
                  <a:lnTo>
                    <a:pt x="2292" y="0"/>
                  </a:lnTo>
                  <a:cubicBezTo>
                    <a:pt x="2299" y="0"/>
                    <a:pt x="2304" y="5"/>
                    <a:pt x="2304" y="12"/>
                  </a:cubicBezTo>
                  <a:cubicBezTo>
                    <a:pt x="2304" y="18"/>
                    <a:pt x="2299" y="24"/>
                    <a:pt x="2292" y="24"/>
                  </a:cubicBezTo>
                  <a:close/>
                  <a:moveTo>
                    <a:pt x="2004" y="24"/>
                  </a:moveTo>
                  <a:lnTo>
                    <a:pt x="1836" y="24"/>
                  </a:lnTo>
                  <a:cubicBezTo>
                    <a:pt x="1830" y="24"/>
                    <a:pt x="1824" y="18"/>
                    <a:pt x="1824" y="12"/>
                  </a:cubicBezTo>
                  <a:cubicBezTo>
                    <a:pt x="1824" y="5"/>
                    <a:pt x="1830" y="0"/>
                    <a:pt x="1836" y="0"/>
                  </a:cubicBezTo>
                  <a:lnTo>
                    <a:pt x="2004" y="0"/>
                  </a:lnTo>
                  <a:cubicBezTo>
                    <a:pt x="2011" y="0"/>
                    <a:pt x="2016" y="5"/>
                    <a:pt x="2016" y="12"/>
                  </a:cubicBezTo>
                  <a:cubicBezTo>
                    <a:pt x="2016" y="18"/>
                    <a:pt x="2011" y="24"/>
                    <a:pt x="2004" y="24"/>
                  </a:cubicBezTo>
                  <a:close/>
                  <a:moveTo>
                    <a:pt x="1716" y="24"/>
                  </a:moveTo>
                  <a:lnTo>
                    <a:pt x="1548" y="24"/>
                  </a:lnTo>
                  <a:cubicBezTo>
                    <a:pt x="1542" y="24"/>
                    <a:pt x="1536" y="18"/>
                    <a:pt x="1536" y="12"/>
                  </a:cubicBezTo>
                  <a:cubicBezTo>
                    <a:pt x="1536" y="5"/>
                    <a:pt x="1542" y="0"/>
                    <a:pt x="1548" y="0"/>
                  </a:cubicBezTo>
                  <a:lnTo>
                    <a:pt x="1716" y="0"/>
                  </a:lnTo>
                  <a:cubicBezTo>
                    <a:pt x="1723" y="0"/>
                    <a:pt x="1728" y="5"/>
                    <a:pt x="1728" y="12"/>
                  </a:cubicBezTo>
                  <a:cubicBezTo>
                    <a:pt x="1728" y="18"/>
                    <a:pt x="1723" y="24"/>
                    <a:pt x="1716" y="24"/>
                  </a:cubicBezTo>
                  <a:close/>
                  <a:moveTo>
                    <a:pt x="1428" y="24"/>
                  </a:moveTo>
                  <a:lnTo>
                    <a:pt x="1260" y="24"/>
                  </a:lnTo>
                  <a:cubicBezTo>
                    <a:pt x="1254" y="24"/>
                    <a:pt x="1248" y="18"/>
                    <a:pt x="1248" y="12"/>
                  </a:cubicBezTo>
                  <a:cubicBezTo>
                    <a:pt x="1248" y="5"/>
                    <a:pt x="1254" y="0"/>
                    <a:pt x="1260" y="0"/>
                  </a:cubicBezTo>
                  <a:lnTo>
                    <a:pt x="1428" y="0"/>
                  </a:lnTo>
                  <a:cubicBezTo>
                    <a:pt x="1435" y="0"/>
                    <a:pt x="1440" y="5"/>
                    <a:pt x="1440" y="12"/>
                  </a:cubicBezTo>
                  <a:cubicBezTo>
                    <a:pt x="1440" y="18"/>
                    <a:pt x="1435" y="24"/>
                    <a:pt x="1428" y="24"/>
                  </a:cubicBezTo>
                  <a:close/>
                  <a:moveTo>
                    <a:pt x="1140" y="24"/>
                  </a:moveTo>
                  <a:lnTo>
                    <a:pt x="972" y="24"/>
                  </a:lnTo>
                  <a:cubicBezTo>
                    <a:pt x="966" y="24"/>
                    <a:pt x="960" y="18"/>
                    <a:pt x="960" y="12"/>
                  </a:cubicBezTo>
                  <a:cubicBezTo>
                    <a:pt x="960" y="5"/>
                    <a:pt x="966" y="0"/>
                    <a:pt x="972" y="0"/>
                  </a:cubicBezTo>
                  <a:lnTo>
                    <a:pt x="1140" y="0"/>
                  </a:lnTo>
                  <a:cubicBezTo>
                    <a:pt x="1147" y="0"/>
                    <a:pt x="1152" y="5"/>
                    <a:pt x="1152" y="12"/>
                  </a:cubicBezTo>
                  <a:cubicBezTo>
                    <a:pt x="1152" y="18"/>
                    <a:pt x="1147" y="24"/>
                    <a:pt x="1140" y="24"/>
                  </a:cubicBezTo>
                  <a:close/>
                  <a:moveTo>
                    <a:pt x="852" y="24"/>
                  </a:moveTo>
                  <a:lnTo>
                    <a:pt x="684" y="24"/>
                  </a:lnTo>
                  <a:cubicBezTo>
                    <a:pt x="678" y="24"/>
                    <a:pt x="672" y="18"/>
                    <a:pt x="672" y="12"/>
                  </a:cubicBezTo>
                  <a:cubicBezTo>
                    <a:pt x="672" y="5"/>
                    <a:pt x="678" y="0"/>
                    <a:pt x="684" y="0"/>
                  </a:cubicBezTo>
                  <a:lnTo>
                    <a:pt x="852" y="0"/>
                  </a:lnTo>
                  <a:cubicBezTo>
                    <a:pt x="859" y="0"/>
                    <a:pt x="864" y="5"/>
                    <a:pt x="864" y="12"/>
                  </a:cubicBezTo>
                  <a:cubicBezTo>
                    <a:pt x="864" y="18"/>
                    <a:pt x="859" y="24"/>
                    <a:pt x="852" y="24"/>
                  </a:cubicBezTo>
                  <a:close/>
                  <a:moveTo>
                    <a:pt x="564" y="24"/>
                  </a:moveTo>
                  <a:lnTo>
                    <a:pt x="396" y="24"/>
                  </a:lnTo>
                  <a:cubicBezTo>
                    <a:pt x="390" y="24"/>
                    <a:pt x="384" y="18"/>
                    <a:pt x="384" y="12"/>
                  </a:cubicBezTo>
                  <a:cubicBezTo>
                    <a:pt x="384" y="5"/>
                    <a:pt x="390" y="0"/>
                    <a:pt x="396" y="0"/>
                  </a:cubicBezTo>
                  <a:lnTo>
                    <a:pt x="564" y="0"/>
                  </a:lnTo>
                  <a:cubicBezTo>
                    <a:pt x="571" y="0"/>
                    <a:pt x="576" y="5"/>
                    <a:pt x="576" y="12"/>
                  </a:cubicBezTo>
                  <a:cubicBezTo>
                    <a:pt x="576" y="18"/>
                    <a:pt x="571" y="24"/>
                    <a:pt x="564" y="24"/>
                  </a:cubicBezTo>
                  <a:close/>
                  <a:moveTo>
                    <a:pt x="276" y="24"/>
                  </a:moveTo>
                  <a:lnTo>
                    <a:pt x="108" y="24"/>
                  </a:lnTo>
                  <a:cubicBezTo>
                    <a:pt x="102" y="24"/>
                    <a:pt x="96" y="18"/>
                    <a:pt x="96" y="12"/>
                  </a:cubicBezTo>
                  <a:cubicBezTo>
                    <a:pt x="96" y="5"/>
                    <a:pt x="102" y="0"/>
                    <a:pt x="108" y="0"/>
                  </a:cubicBezTo>
                  <a:lnTo>
                    <a:pt x="276" y="0"/>
                  </a:lnTo>
                  <a:cubicBezTo>
                    <a:pt x="283" y="0"/>
                    <a:pt x="288" y="5"/>
                    <a:pt x="288" y="12"/>
                  </a:cubicBezTo>
                  <a:cubicBezTo>
                    <a:pt x="288" y="18"/>
                    <a:pt x="283" y="24"/>
                    <a:pt x="276" y="24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Rectangle 36">
              <a:extLst>
                <a:ext uri="{FF2B5EF4-FFF2-40B4-BE49-F238E27FC236}">
                  <a16:creationId xmlns:a16="http://schemas.microsoft.com/office/drawing/2014/main" id="{5B0ED0C7-7A56-4283-AE43-684EC135AD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5" y="3290"/>
              <a:ext cx="190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Link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" name="Rectangle 37">
              <a:extLst>
                <a:ext uri="{FF2B5EF4-FFF2-40B4-BE49-F238E27FC236}">
                  <a16:creationId xmlns:a16="http://schemas.microsoft.com/office/drawing/2014/main" id="{36479633-B3AB-47EB-AA8C-5EA9680D8D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1" y="3290"/>
              <a:ext cx="8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" name="Rectangle 38">
              <a:extLst>
                <a:ext uri="{FF2B5EF4-FFF2-40B4-BE49-F238E27FC236}">
                  <a16:creationId xmlns:a16="http://schemas.microsoft.com/office/drawing/2014/main" id="{2245147A-CA08-4541-94E4-E22997753E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6" y="3731"/>
              <a:ext cx="1120" cy="17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39">
              <a:extLst>
                <a:ext uri="{FF2B5EF4-FFF2-40B4-BE49-F238E27FC236}">
                  <a16:creationId xmlns:a16="http://schemas.microsoft.com/office/drawing/2014/main" id="{BD7FAC5D-DA63-4594-BAA7-610F76A9116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73" y="3729"/>
              <a:ext cx="1126" cy="182"/>
            </a:xfrm>
            <a:custGeom>
              <a:avLst/>
              <a:gdLst>
                <a:gd name="T0" fmla="*/ 0 w 5496"/>
                <a:gd name="T1" fmla="*/ 36 h 888"/>
                <a:gd name="T2" fmla="*/ 12 w 5496"/>
                <a:gd name="T3" fmla="*/ 504 h 888"/>
                <a:gd name="T4" fmla="*/ 24 w 5496"/>
                <a:gd name="T5" fmla="*/ 612 h 888"/>
                <a:gd name="T6" fmla="*/ 12 w 5496"/>
                <a:gd name="T7" fmla="*/ 600 h 888"/>
                <a:gd name="T8" fmla="*/ 204 w 5496"/>
                <a:gd name="T9" fmla="*/ 888 h 888"/>
                <a:gd name="T10" fmla="*/ 492 w 5496"/>
                <a:gd name="T11" fmla="*/ 864 h 888"/>
                <a:gd name="T12" fmla="*/ 324 w 5496"/>
                <a:gd name="T13" fmla="*/ 864 h 888"/>
                <a:gd name="T14" fmla="*/ 612 w 5496"/>
                <a:gd name="T15" fmla="*/ 888 h 888"/>
                <a:gd name="T16" fmla="*/ 1080 w 5496"/>
                <a:gd name="T17" fmla="*/ 876 h 888"/>
                <a:gd name="T18" fmla="*/ 1188 w 5496"/>
                <a:gd name="T19" fmla="*/ 864 h 888"/>
                <a:gd name="T20" fmla="*/ 1176 w 5496"/>
                <a:gd name="T21" fmla="*/ 876 h 888"/>
                <a:gd name="T22" fmla="*/ 1644 w 5496"/>
                <a:gd name="T23" fmla="*/ 888 h 888"/>
                <a:gd name="T24" fmla="*/ 1932 w 5496"/>
                <a:gd name="T25" fmla="*/ 864 h 888"/>
                <a:gd name="T26" fmla="*/ 1764 w 5496"/>
                <a:gd name="T27" fmla="*/ 864 h 888"/>
                <a:gd name="T28" fmla="*/ 2052 w 5496"/>
                <a:gd name="T29" fmla="*/ 888 h 888"/>
                <a:gd name="T30" fmla="*/ 2520 w 5496"/>
                <a:gd name="T31" fmla="*/ 876 h 888"/>
                <a:gd name="T32" fmla="*/ 2628 w 5496"/>
                <a:gd name="T33" fmla="*/ 864 h 888"/>
                <a:gd name="T34" fmla="*/ 2616 w 5496"/>
                <a:gd name="T35" fmla="*/ 876 h 888"/>
                <a:gd name="T36" fmla="*/ 3084 w 5496"/>
                <a:gd name="T37" fmla="*/ 888 h 888"/>
                <a:gd name="T38" fmla="*/ 3372 w 5496"/>
                <a:gd name="T39" fmla="*/ 864 h 888"/>
                <a:gd name="T40" fmla="*/ 3204 w 5496"/>
                <a:gd name="T41" fmla="*/ 864 h 888"/>
                <a:gd name="T42" fmla="*/ 3492 w 5496"/>
                <a:gd name="T43" fmla="*/ 888 h 888"/>
                <a:gd name="T44" fmla="*/ 3960 w 5496"/>
                <a:gd name="T45" fmla="*/ 876 h 888"/>
                <a:gd name="T46" fmla="*/ 4068 w 5496"/>
                <a:gd name="T47" fmla="*/ 864 h 888"/>
                <a:gd name="T48" fmla="*/ 4056 w 5496"/>
                <a:gd name="T49" fmla="*/ 876 h 888"/>
                <a:gd name="T50" fmla="*/ 4524 w 5496"/>
                <a:gd name="T51" fmla="*/ 888 h 888"/>
                <a:gd name="T52" fmla="*/ 4812 w 5496"/>
                <a:gd name="T53" fmla="*/ 864 h 888"/>
                <a:gd name="T54" fmla="*/ 4644 w 5496"/>
                <a:gd name="T55" fmla="*/ 864 h 888"/>
                <a:gd name="T56" fmla="*/ 4932 w 5496"/>
                <a:gd name="T57" fmla="*/ 888 h 888"/>
                <a:gd name="T58" fmla="*/ 5400 w 5496"/>
                <a:gd name="T59" fmla="*/ 876 h 888"/>
                <a:gd name="T60" fmla="*/ 5472 w 5496"/>
                <a:gd name="T61" fmla="*/ 852 h 888"/>
                <a:gd name="T62" fmla="*/ 5484 w 5496"/>
                <a:gd name="T63" fmla="*/ 864 h 888"/>
                <a:gd name="T64" fmla="*/ 5496 w 5496"/>
                <a:gd name="T65" fmla="*/ 396 h 888"/>
                <a:gd name="T66" fmla="*/ 5472 w 5496"/>
                <a:gd name="T67" fmla="*/ 108 h 888"/>
                <a:gd name="T68" fmla="*/ 5472 w 5496"/>
                <a:gd name="T69" fmla="*/ 276 h 888"/>
                <a:gd name="T70" fmla="*/ 5460 w 5496"/>
                <a:gd name="T71" fmla="*/ 0 h 888"/>
                <a:gd name="T72" fmla="*/ 4992 w 5496"/>
                <a:gd name="T73" fmla="*/ 12 h 888"/>
                <a:gd name="T74" fmla="*/ 4884 w 5496"/>
                <a:gd name="T75" fmla="*/ 24 h 888"/>
                <a:gd name="T76" fmla="*/ 4896 w 5496"/>
                <a:gd name="T77" fmla="*/ 12 h 888"/>
                <a:gd name="T78" fmla="*/ 4428 w 5496"/>
                <a:gd name="T79" fmla="*/ 0 h 888"/>
                <a:gd name="T80" fmla="*/ 4140 w 5496"/>
                <a:gd name="T81" fmla="*/ 24 h 888"/>
                <a:gd name="T82" fmla="*/ 4308 w 5496"/>
                <a:gd name="T83" fmla="*/ 24 h 888"/>
                <a:gd name="T84" fmla="*/ 4020 w 5496"/>
                <a:gd name="T85" fmla="*/ 0 h 888"/>
                <a:gd name="T86" fmla="*/ 3552 w 5496"/>
                <a:gd name="T87" fmla="*/ 12 h 888"/>
                <a:gd name="T88" fmla="*/ 3444 w 5496"/>
                <a:gd name="T89" fmla="*/ 24 h 888"/>
                <a:gd name="T90" fmla="*/ 3456 w 5496"/>
                <a:gd name="T91" fmla="*/ 12 h 888"/>
                <a:gd name="T92" fmla="*/ 2988 w 5496"/>
                <a:gd name="T93" fmla="*/ 0 h 888"/>
                <a:gd name="T94" fmla="*/ 2700 w 5496"/>
                <a:gd name="T95" fmla="*/ 24 h 888"/>
                <a:gd name="T96" fmla="*/ 2868 w 5496"/>
                <a:gd name="T97" fmla="*/ 24 h 888"/>
                <a:gd name="T98" fmla="*/ 2580 w 5496"/>
                <a:gd name="T99" fmla="*/ 0 h 888"/>
                <a:gd name="T100" fmla="*/ 2112 w 5496"/>
                <a:gd name="T101" fmla="*/ 12 h 888"/>
                <a:gd name="T102" fmla="*/ 2004 w 5496"/>
                <a:gd name="T103" fmla="*/ 24 h 888"/>
                <a:gd name="T104" fmla="*/ 2016 w 5496"/>
                <a:gd name="T105" fmla="*/ 12 h 888"/>
                <a:gd name="T106" fmla="*/ 1548 w 5496"/>
                <a:gd name="T107" fmla="*/ 0 h 888"/>
                <a:gd name="T108" fmla="*/ 1260 w 5496"/>
                <a:gd name="T109" fmla="*/ 24 h 888"/>
                <a:gd name="T110" fmla="*/ 1428 w 5496"/>
                <a:gd name="T111" fmla="*/ 24 h 888"/>
                <a:gd name="T112" fmla="*/ 1140 w 5496"/>
                <a:gd name="T113" fmla="*/ 0 h 888"/>
                <a:gd name="T114" fmla="*/ 672 w 5496"/>
                <a:gd name="T115" fmla="*/ 12 h 888"/>
                <a:gd name="T116" fmla="*/ 564 w 5496"/>
                <a:gd name="T117" fmla="*/ 24 h 888"/>
                <a:gd name="T118" fmla="*/ 576 w 5496"/>
                <a:gd name="T119" fmla="*/ 12 h 888"/>
                <a:gd name="T120" fmla="*/ 108 w 5496"/>
                <a:gd name="T121" fmla="*/ 0 h 8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496" h="888">
                  <a:moveTo>
                    <a:pt x="24" y="36"/>
                  </a:moveTo>
                  <a:lnTo>
                    <a:pt x="24" y="204"/>
                  </a:lnTo>
                  <a:cubicBezTo>
                    <a:pt x="24" y="210"/>
                    <a:pt x="19" y="216"/>
                    <a:pt x="12" y="216"/>
                  </a:cubicBezTo>
                  <a:cubicBezTo>
                    <a:pt x="6" y="216"/>
                    <a:pt x="0" y="210"/>
                    <a:pt x="0" y="204"/>
                  </a:cubicBezTo>
                  <a:lnTo>
                    <a:pt x="0" y="36"/>
                  </a:lnTo>
                  <a:cubicBezTo>
                    <a:pt x="0" y="29"/>
                    <a:pt x="6" y="24"/>
                    <a:pt x="12" y="24"/>
                  </a:cubicBezTo>
                  <a:cubicBezTo>
                    <a:pt x="19" y="24"/>
                    <a:pt x="24" y="29"/>
                    <a:pt x="24" y="36"/>
                  </a:cubicBezTo>
                  <a:close/>
                  <a:moveTo>
                    <a:pt x="24" y="324"/>
                  </a:moveTo>
                  <a:lnTo>
                    <a:pt x="24" y="492"/>
                  </a:lnTo>
                  <a:cubicBezTo>
                    <a:pt x="24" y="498"/>
                    <a:pt x="19" y="504"/>
                    <a:pt x="12" y="504"/>
                  </a:cubicBezTo>
                  <a:cubicBezTo>
                    <a:pt x="6" y="504"/>
                    <a:pt x="0" y="498"/>
                    <a:pt x="0" y="492"/>
                  </a:cubicBezTo>
                  <a:lnTo>
                    <a:pt x="0" y="324"/>
                  </a:lnTo>
                  <a:cubicBezTo>
                    <a:pt x="0" y="317"/>
                    <a:pt x="6" y="312"/>
                    <a:pt x="12" y="312"/>
                  </a:cubicBezTo>
                  <a:cubicBezTo>
                    <a:pt x="19" y="312"/>
                    <a:pt x="24" y="317"/>
                    <a:pt x="24" y="324"/>
                  </a:cubicBezTo>
                  <a:close/>
                  <a:moveTo>
                    <a:pt x="24" y="612"/>
                  </a:moveTo>
                  <a:lnTo>
                    <a:pt x="24" y="780"/>
                  </a:lnTo>
                  <a:cubicBezTo>
                    <a:pt x="24" y="786"/>
                    <a:pt x="19" y="792"/>
                    <a:pt x="12" y="792"/>
                  </a:cubicBezTo>
                  <a:cubicBezTo>
                    <a:pt x="6" y="792"/>
                    <a:pt x="0" y="786"/>
                    <a:pt x="0" y="780"/>
                  </a:cubicBezTo>
                  <a:lnTo>
                    <a:pt x="0" y="612"/>
                  </a:lnTo>
                  <a:cubicBezTo>
                    <a:pt x="0" y="605"/>
                    <a:pt x="6" y="600"/>
                    <a:pt x="12" y="600"/>
                  </a:cubicBezTo>
                  <a:cubicBezTo>
                    <a:pt x="19" y="600"/>
                    <a:pt x="24" y="605"/>
                    <a:pt x="24" y="612"/>
                  </a:cubicBezTo>
                  <a:close/>
                  <a:moveTo>
                    <a:pt x="36" y="864"/>
                  </a:moveTo>
                  <a:lnTo>
                    <a:pt x="204" y="864"/>
                  </a:lnTo>
                  <a:cubicBezTo>
                    <a:pt x="211" y="864"/>
                    <a:pt x="216" y="869"/>
                    <a:pt x="216" y="876"/>
                  </a:cubicBezTo>
                  <a:cubicBezTo>
                    <a:pt x="216" y="882"/>
                    <a:pt x="211" y="888"/>
                    <a:pt x="204" y="888"/>
                  </a:cubicBezTo>
                  <a:lnTo>
                    <a:pt x="36" y="888"/>
                  </a:lnTo>
                  <a:cubicBezTo>
                    <a:pt x="30" y="888"/>
                    <a:pt x="24" y="882"/>
                    <a:pt x="24" y="876"/>
                  </a:cubicBezTo>
                  <a:cubicBezTo>
                    <a:pt x="24" y="869"/>
                    <a:pt x="30" y="864"/>
                    <a:pt x="36" y="864"/>
                  </a:cubicBezTo>
                  <a:close/>
                  <a:moveTo>
                    <a:pt x="324" y="864"/>
                  </a:moveTo>
                  <a:lnTo>
                    <a:pt x="492" y="864"/>
                  </a:lnTo>
                  <a:cubicBezTo>
                    <a:pt x="499" y="864"/>
                    <a:pt x="504" y="869"/>
                    <a:pt x="504" y="876"/>
                  </a:cubicBezTo>
                  <a:cubicBezTo>
                    <a:pt x="504" y="882"/>
                    <a:pt x="499" y="888"/>
                    <a:pt x="492" y="888"/>
                  </a:cubicBezTo>
                  <a:lnTo>
                    <a:pt x="324" y="888"/>
                  </a:lnTo>
                  <a:cubicBezTo>
                    <a:pt x="318" y="888"/>
                    <a:pt x="312" y="882"/>
                    <a:pt x="312" y="876"/>
                  </a:cubicBezTo>
                  <a:cubicBezTo>
                    <a:pt x="312" y="869"/>
                    <a:pt x="318" y="864"/>
                    <a:pt x="324" y="864"/>
                  </a:cubicBezTo>
                  <a:close/>
                  <a:moveTo>
                    <a:pt x="612" y="864"/>
                  </a:moveTo>
                  <a:lnTo>
                    <a:pt x="780" y="864"/>
                  </a:lnTo>
                  <a:cubicBezTo>
                    <a:pt x="787" y="864"/>
                    <a:pt x="792" y="869"/>
                    <a:pt x="792" y="876"/>
                  </a:cubicBezTo>
                  <a:cubicBezTo>
                    <a:pt x="792" y="882"/>
                    <a:pt x="787" y="888"/>
                    <a:pt x="780" y="888"/>
                  </a:cubicBezTo>
                  <a:lnTo>
                    <a:pt x="612" y="888"/>
                  </a:lnTo>
                  <a:cubicBezTo>
                    <a:pt x="606" y="888"/>
                    <a:pt x="600" y="882"/>
                    <a:pt x="600" y="876"/>
                  </a:cubicBezTo>
                  <a:cubicBezTo>
                    <a:pt x="600" y="869"/>
                    <a:pt x="606" y="864"/>
                    <a:pt x="612" y="864"/>
                  </a:cubicBezTo>
                  <a:close/>
                  <a:moveTo>
                    <a:pt x="900" y="864"/>
                  </a:moveTo>
                  <a:lnTo>
                    <a:pt x="1068" y="864"/>
                  </a:lnTo>
                  <a:cubicBezTo>
                    <a:pt x="1075" y="864"/>
                    <a:pt x="1080" y="869"/>
                    <a:pt x="1080" y="876"/>
                  </a:cubicBezTo>
                  <a:cubicBezTo>
                    <a:pt x="1080" y="882"/>
                    <a:pt x="1075" y="888"/>
                    <a:pt x="1068" y="888"/>
                  </a:cubicBezTo>
                  <a:lnTo>
                    <a:pt x="900" y="888"/>
                  </a:lnTo>
                  <a:cubicBezTo>
                    <a:pt x="894" y="888"/>
                    <a:pt x="888" y="882"/>
                    <a:pt x="888" y="876"/>
                  </a:cubicBezTo>
                  <a:cubicBezTo>
                    <a:pt x="888" y="869"/>
                    <a:pt x="894" y="864"/>
                    <a:pt x="900" y="864"/>
                  </a:cubicBezTo>
                  <a:close/>
                  <a:moveTo>
                    <a:pt x="1188" y="864"/>
                  </a:moveTo>
                  <a:lnTo>
                    <a:pt x="1356" y="864"/>
                  </a:lnTo>
                  <a:cubicBezTo>
                    <a:pt x="1363" y="864"/>
                    <a:pt x="1368" y="869"/>
                    <a:pt x="1368" y="876"/>
                  </a:cubicBezTo>
                  <a:cubicBezTo>
                    <a:pt x="1368" y="882"/>
                    <a:pt x="1363" y="888"/>
                    <a:pt x="1356" y="888"/>
                  </a:cubicBezTo>
                  <a:lnTo>
                    <a:pt x="1188" y="888"/>
                  </a:lnTo>
                  <a:cubicBezTo>
                    <a:pt x="1182" y="888"/>
                    <a:pt x="1176" y="882"/>
                    <a:pt x="1176" y="876"/>
                  </a:cubicBezTo>
                  <a:cubicBezTo>
                    <a:pt x="1176" y="869"/>
                    <a:pt x="1182" y="864"/>
                    <a:pt x="1188" y="864"/>
                  </a:cubicBezTo>
                  <a:close/>
                  <a:moveTo>
                    <a:pt x="1476" y="864"/>
                  </a:moveTo>
                  <a:lnTo>
                    <a:pt x="1644" y="864"/>
                  </a:lnTo>
                  <a:cubicBezTo>
                    <a:pt x="1651" y="864"/>
                    <a:pt x="1656" y="869"/>
                    <a:pt x="1656" y="876"/>
                  </a:cubicBezTo>
                  <a:cubicBezTo>
                    <a:pt x="1656" y="882"/>
                    <a:pt x="1651" y="888"/>
                    <a:pt x="1644" y="888"/>
                  </a:cubicBezTo>
                  <a:lnTo>
                    <a:pt x="1476" y="888"/>
                  </a:lnTo>
                  <a:cubicBezTo>
                    <a:pt x="1470" y="888"/>
                    <a:pt x="1464" y="882"/>
                    <a:pt x="1464" y="876"/>
                  </a:cubicBezTo>
                  <a:cubicBezTo>
                    <a:pt x="1464" y="869"/>
                    <a:pt x="1470" y="864"/>
                    <a:pt x="1476" y="864"/>
                  </a:cubicBezTo>
                  <a:close/>
                  <a:moveTo>
                    <a:pt x="1764" y="864"/>
                  </a:moveTo>
                  <a:lnTo>
                    <a:pt x="1932" y="864"/>
                  </a:lnTo>
                  <a:cubicBezTo>
                    <a:pt x="1939" y="864"/>
                    <a:pt x="1944" y="869"/>
                    <a:pt x="1944" y="876"/>
                  </a:cubicBezTo>
                  <a:cubicBezTo>
                    <a:pt x="1944" y="882"/>
                    <a:pt x="1939" y="888"/>
                    <a:pt x="1932" y="888"/>
                  </a:cubicBezTo>
                  <a:lnTo>
                    <a:pt x="1764" y="888"/>
                  </a:lnTo>
                  <a:cubicBezTo>
                    <a:pt x="1758" y="888"/>
                    <a:pt x="1752" y="882"/>
                    <a:pt x="1752" y="876"/>
                  </a:cubicBezTo>
                  <a:cubicBezTo>
                    <a:pt x="1752" y="869"/>
                    <a:pt x="1758" y="864"/>
                    <a:pt x="1764" y="864"/>
                  </a:cubicBezTo>
                  <a:close/>
                  <a:moveTo>
                    <a:pt x="2052" y="864"/>
                  </a:moveTo>
                  <a:lnTo>
                    <a:pt x="2220" y="864"/>
                  </a:lnTo>
                  <a:cubicBezTo>
                    <a:pt x="2227" y="864"/>
                    <a:pt x="2232" y="869"/>
                    <a:pt x="2232" y="876"/>
                  </a:cubicBezTo>
                  <a:cubicBezTo>
                    <a:pt x="2232" y="882"/>
                    <a:pt x="2227" y="888"/>
                    <a:pt x="2220" y="888"/>
                  </a:cubicBezTo>
                  <a:lnTo>
                    <a:pt x="2052" y="888"/>
                  </a:lnTo>
                  <a:cubicBezTo>
                    <a:pt x="2046" y="888"/>
                    <a:pt x="2040" y="882"/>
                    <a:pt x="2040" y="876"/>
                  </a:cubicBezTo>
                  <a:cubicBezTo>
                    <a:pt x="2040" y="869"/>
                    <a:pt x="2046" y="864"/>
                    <a:pt x="2052" y="864"/>
                  </a:cubicBezTo>
                  <a:close/>
                  <a:moveTo>
                    <a:pt x="2340" y="864"/>
                  </a:moveTo>
                  <a:lnTo>
                    <a:pt x="2508" y="864"/>
                  </a:lnTo>
                  <a:cubicBezTo>
                    <a:pt x="2515" y="864"/>
                    <a:pt x="2520" y="869"/>
                    <a:pt x="2520" y="876"/>
                  </a:cubicBezTo>
                  <a:cubicBezTo>
                    <a:pt x="2520" y="882"/>
                    <a:pt x="2515" y="888"/>
                    <a:pt x="2508" y="888"/>
                  </a:cubicBezTo>
                  <a:lnTo>
                    <a:pt x="2340" y="888"/>
                  </a:lnTo>
                  <a:cubicBezTo>
                    <a:pt x="2334" y="888"/>
                    <a:pt x="2328" y="882"/>
                    <a:pt x="2328" y="876"/>
                  </a:cubicBezTo>
                  <a:cubicBezTo>
                    <a:pt x="2328" y="869"/>
                    <a:pt x="2334" y="864"/>
                    <a:pt x="2340" y="864"/>
                  </a:cubicBezTo>
                  <a:close/>
                  <a:moveTo>
                    <a:pt x="2628" y="864"/>
                  </a:moveTo>
                  <a:lnTo>
                    <a:pt x="2796" y="864"/>
                  </a:lnTo>
                  <a:cubicBezTo>
                    <a:pt x="2803" y="864"/>
                    <a:pt x="2808" y="869"/>
                    <a:pt x="2808" y="876"/>
                  </a:cubicBezTo>
                  <a:cubicBezTo>
                    <a:pt x="2808" y="882"/>
                    <a:pt x="2803" y="888"/>
                    <a:pt x="2796" y="888"/>
                  </a:cubicBezTo>
                  <a:lnTo>
                    <a:pt x="2628" y="888"/>
                  </a:lnTo>
                  <a:cubicBezTo>
                    <a:pt x="2622" y="888"/>
                    <a:pt x="2616" y="882"/>
                    <a:pt x="2616" y="876"/>
                  </a:cubicBezTo>
                  <a:cubicBezTo>
                    <a:pt x="2616" y="869"/>
                    <a:pt x="2622" y="864"/>
                    <a:pt x="2628" y="864"/>
                  </a:cubicBezTo>
                  <a:close/>
                  <a:moveTo>
                    <a:pt x="2916" y="864"/>
                  </a:moveTo>
                  <a:lnTo>
                    <a:pt x="3084" y="864"/>
                  </a:lnTo>
                  <a:cubicBezTo>
                    <a:pt x="3091" y="864"/>
                    <a:pt x="3096" y="869"/>
                    <a:pt x="3096" y="876"/>
                  </a:cubicBezTo>
                  <a:cubicBezTo>
                    <a:pt x="3096" y="882"/>
                    <a:pt x="3091" y="888"/>
                    <a:pt x="3084" y="888"/>
                  </a:cubicBezTo>
                  <a:lnTo>
                    <a:pt x="2916" y="888"/>
                  </a:lnTo>
                  <a:cubicBezTo>
                    <a:pt x="2910" y="888"/>
                    <a:pt x="2904" y="882"/>
                    <a:pt x="2904" y="876"/>
                  </a:cubicBezTo>
                  <a:cubicBezTo>
                    <a:pt x="2904" y="869"/>
                    <a:pt x="2910" y="864"/>
                    <a:pt x="2916" y="864"/>
                  </a:cubicBezTo>
                  <a:close/>
                  <a:moveTo>
                    <a:pt x="3204" y="864"/>
                  </a:moveTo>
                  <a:lnTo>
                    <a:pt x="3372" y="864"/>
                  </a:lnTo>
                  <a:cubicBezTo>
                    <a:pt x="3379" y="864"/>
                    <a:pt x="3384" y="869"/>
                    <a:pt x="3384" y="876"/>
                  </a:cubicBezTo>
                  <a:cubicBezTo>
                    <a:pt x="3384" y="882"/>
                    <a:pt x="3379" y="888"/>
                    <a:pt x="3372" y="888"/>
                  </a:cubicBezTo>
                  <a:lnTo>
                    <a:pt x="3204" y="888"/>
                  </a:lnTo>
                  <a:cubicBezTo>
                    <a:pt x="3198" y="888"/>
                    <a:pt x="3192" y="882"/>
                    <a:pt x="3192" y="876"/>
                  </a:cubicBezTo>
                  <a:cubicBezTo>
                    <a:pt x="3192" y="869"/>
                    <a:pt x="3198" y="864"/>
                    <a:pt x="3204" y="864"/>
                  </a:cubicBezTo>
                  <a:close/>
                  <a:moveTo>
                    <a:pt x="3492" y="864"/>
                  </a:moveTo>
                  <a:lnTo>
                    <a:pt x="3660" y="864"/>
                  </a:lnTo>
                  <a:cubicBezTo>
                    <a:pt x="3667" y="864"/>
                    <a:pt x="3672" y="869"/>
                    <a:pt x="3672" y="876"/>
                  </a:cubicBezTo>
                  <a:cubicBezTo>
                    <a:pt x="3672" y="882"/>
                    <a:pt x="3667" y="888"/>
                    <a:pt x="3660" y="888"/>
                  </a:cubicBezTo>
                  <a:lnTo>
                    <a:pt x="3492" y="888"/>
                  </a:lnTo>
                  <a:cubicBezTo>
                    <a:pt x="3486" y="888"/>
                    <a:pt x="3480" y="882"/>
                    <a:pt x="3480" y="876"/>
                  </a:cubicBezTo>
                  <a:cubicBezTo>
                    <a:pt x="3480" y="869"/>
                    <a:pt x="3486" y="864"/>
                    <a:pt x="3492" y="864"/>
                  </a:cubicBezTo>
                  <a:close/>
                  <a:moveTo>
                    <a:pt x="3780" y="864"/>
                  </a:moveTo>
                  <a:lnTo>
                    <a:pt x="3948" y="864"/>
                  </a:lnTo>
                  <a:cubicBezTo>
                    <a:pt x="3955" y="864"/>
                    <a:pt x="3960" y="869"/>
                    <a:pt x="3960" y="876"/>
                  </a:cubicBezTo>
                  <a:cubicBezTo>
                    <a:pt x="3960" y="882"/>
                    <a:pt x="3955" y="888"/>
                    <a:pt x="3948" y="888"/>
                  </a:cubicBezTo>
                  <a:lnTo>
                    <a:pt x="3780" y="888"/>
                  </a:lnTo>
                  <a:cubicBezTo>
                    <a:pt x="3774" y="888"/>
                    <a:pt x="3768" y="882"/>
                    <a:pt x="3768" y="876"/>
                  </a:cubicBezTo>
                  <a:cubicBezTo>
                    <a:pt x="3768" y="869"/>
                    <a:pt x="3774" y="864"/>
                    <a:pt x="3780" y="864"/>
                  </a:cubicBezTo>
                  <a:close/>
                  <a:moveTo>
                    <a:pt x="4068" y="864"/>
                  </a:moveTo>
                  <a:lnTo>
                    <a:pt x="4236" y="864"/>
                  </a:lnTo>
                  <a:cubicBezTo>
                    <a:pt x="4243" y="864"/>
                    <a:pt x="4248" y="869"/>
                    <a:pt x="4248" y="876"/>
                  </a:cubicBezTo>
                  <a:cubicBezTo>
                    <a:pt x="4248" y="882"/>
                    <a:pt x="4243" y="888"/>
                    <a:pt x="4236" y="888"/>
                  </a:cubicBezTo>
                  <a:lnTo>
                    <a:pt x="4068" y="888"/>
                  </a:lnTo>
                  <a:cubicBezTo>
                    <a:pt x="4062" y="888"/>
                    <a:pt x="4056" y="882"/>
                    <a:pt x="4056" y="876"/>
                  </a:cubicBezTo>
                  <a:cubicBezTo>
                    <a:pt x="4056" y="869"/>
                    <a:pt x="4062" y="864"/>
                    <a:pt x="4068" y="864"/>
                  </a:cubicBezTo>
                  <a:close/>
                  <a:moveTo>
                    <a:pt x="4356" y="864"/>
                  </a:moveTo>
                  <a:lnTo>
                    <a:pt x="4524" y="864"/>
                  </a:lnTo>
                  <a:cubicBezTo>
                    <a:pt x="4531" y="864"/>
                    <a:pt x="4536" y="869"/>
                    <a:pt x="4536" y="876"/>
                  </a:cubicBezTo>
                  <a:cubicBezTo>
                    <a:pt x="4536" y="882"/>
                    <a:pt x="4531" y="888"/>
                    <a:pt x="4524" y="888"/>
                  </a:cubicBezTo>
                  <a:lnTo>
                    <a:pt x="4356" y="888"/>
                  </a:lnTo>
                  <a:cubicBezTo>
                    <a:pt x="4350" y="888"/>
                    <a:pt x="4344" y="882"/>
                    <a:pt x="4344" y="876"/>
                  </a:cubicBezTo>
                  <a:cubicBezTo>
                    <a:pt x="4344" y="869"/>
                    <a:pt x="4350" y="864"/>
                    <a:pt x="4356" y="864"/>
                  </a:cubicBezTo>
                  <a:close/>
                  <a:moveTo>
                    <a:pt x="4644" y="864"/>
                  </a:moveTo>
                  <a:lnTo>
                    <a:pt x="4812" y="864"/>
                  </a:lnTo>
                  <a:cubicBezTo>
                    <a:pt x="4819" y="864"/>
                    <a:pt x="4824" y="869"/>
                    <a:pt x="4824" y="876"/>
                  </a:cubicBezTo>
                  <a:cubicBezTo>
                    <a:pt x="4824" y="882"/>
                    <a:pt x="4819" y="888"/>
                    <a:pt x="4812" y="888"/>
                  </a:cubicBezTo>
                  <a:lnTo>
                    <a:pt x="4644" y="888"/>
                  </a:lnTo>
                  <a:cubicBezTo>
                    <a:pt x="4638" y="888"/>
                    <a:pt x="4632" y="882"/>
                    <a:pt x="4632" y="876"/>
                  </a:cubicBezTo>
                  <a:cubicBezTo>
                    <a:pt x="4632" y="869"/>
                    <a:pt x="4638" y="864"/>
                    <a:pt x="4644" y="864"/>
                  </a:cubicBezTo>
                  <a:close/>
                  <a:moveTo>
                    <a:pt x="4932" y="864"/>
                  </a:moveTo>
                  <a:lnTo>
                    <a:pt x="5100" y="864"/>
                  </a:lnTo>
                  <a:cubicBezTo>
                    <a:pt x="5107" y="864"/>
                    <a:pt x="5112" y="869"/>
                    <a:pt x="5112" y="876"/>
                  </a:cubicBezTo>
                  <a:cubicBezTo>
                    <a:pt x="5112" y="882"/>
                    <a:pt x="5107" y="888"/>
                    <a:pt x="5100" y="888"/>
                  </a:cubicBezTo>
                  <a:lnTo>
                    <a:pt x="4932" y="888"/>
                  </a:lnTo>
                  <a:cubicBezTo>
                    <a:pt x="4926" y="888"/>
                    <a:pt x="4920" y="882"/>
                    <a:pt x="4920" y="876"/>
                  </a:cubicBezTo>
                  <a:cubicBezTo>
                    <a:pt x="4920" y="869"/>
                    <a:pt x="4926" y="864"/>
                    <a:pt x="4932" y="864"/>
                  </a:cubicBezTo>
                  <a:close/>
                  <a:moveTo>
                    <a:pt x="5220" y="864"/>
                  </a:moveTo>
                  <a:lnTo>
                    <a:pt x="5388" y="864"/>
                  </a:lnTo>
                  <a:cubicBezTo>
                    <a:pt x="5395" y="864"/>
                    <a:pt x="5400" y="869"/>
                    <a:pt x="5400" y="876"/>
                  </a:cubicBezTo>
                  <a:cubicBezTo>
                    <a:pt x="5400" y="882"/>
                    <a:pt x="5395" y="888"/>
                    <a:pt x="5388" y="888"/>
                  </a:cubicBezTo>
                  <a:lnTo>
                    <a:pt x="5220" y="888"/>
                  </a:lnTo>
                  <a:cubicBezTo>
                    <a:pt x="5214" y="888"/>
                    <a:pt x="5208" y="882"/>
                    <a:pt x="5208" y="876"/>
                  </a:cubicBezTo>
                  <a:cubicBezTo>
                    <a:pt x="5208" y="869"/>
                    <a:pt x="5214" y="864"/>
                    <a:pt x="5220" y="864"/>
                  </a:cubicBezTo>
                  <a:close/>
                  <a:moveTo>
                    <a:pt x="5472" y="852"/>
                  </a:moveTo>
                  <a:lnTo>
                    <a:pt x="5472" y="684"/>
                  </a:lnTo>
                  <a:cubicBezTo>
                    <a:pt x="5472" y="677"/>
                    <a:pt x="5478" y="672"/>
                    <a:pt x="5484" y="672"/>
                  </a:cubicBezTo>
                  <a:cubicBezTo>
                    <a:pt x="5491" y="672"/>
                    <a:pt x="5496" y="677"/>
                    <a:pt x="5496" y="684"/>
                  </a:cubicBezTo>
                  <a:lnTo>
                    <a:pt x="5496" y="852"/>
                  </a:lnTo>
                  <a:cubicBezTo>
                    <a:pt x="5496" y="858"/>
                    <a:pt x="5491" y="864"/>
                    <a:pt x="5484" y="864"/>
                  </a:cubicBezTo>
                  <a:cubicBezTo>
                    <a:pt x="5478" y="864"/>
                    <a:pt x="5472" y="858"/>
                    <a:pt x="5472" y="852"/>
                  </a:cubicBezTo>
                  <a:close/>
                  <a:moveTo>
                    <a:pt x="5472" y="564"/>
                  </a:moveTo>
                  <a:lnTo>
                    <a:pt x="5472" y="396"/>
                  </a:lnTo>
                  <a:cubicBezTo>
                    <a:pt x="5472" y="389"/>
                    <a:pt x="5478" y="384"/>
                    <a:pt x="5484" y="384"/>
                  </a:cubicBezTo>
                  <a:cubicBezTo>
                    <a:pt x="5491" y="384"/>
                    <a:pt x="5496" y="389"/>
                    <a:pt x="5496" y="396"/>
                  </a:cubicBezTo>
                  <a:lnTo>
                    <a:pt x="5496" y="564"/>
                  </a:lnTo>
                  <a:cubicBezTo>
                    <a:pt x="5496" y="570"/>
                    <a:pt x="5491" y="576"/>
                    <a:pt x="5484" y="576"/>
                  </a:cubicBezTo>
                  <a:cubicBezTo>
                    <a:pt x="5478" y="576"/>
                    <a:pt x="5472" y="570"/>
                    <a:pt x="5472" y="564"/>
                  </a:cubicBezTo>
                  <a:close/>
                  <a:moveTo>
                    <a:pt x="5472" y="276"/>
                  </a:moveTo>
                  <a:lnTo>
                    <a:pt x="5472" y="108"/>
                  </a:lnTo>
                  <a:cubicBezTo>
                    <a:pt x="5472" y="101"/>
                    <a:pt x="5478" y="96"/>
                    <a:pt x="5484" y="96"/>
                  </a:cubicBezTo>
                  <a:cubicBezTo>
                    <a:pt x="5491" y="96"/>
                    <a:pt x="5496" y="101"/>
                    <a:pt x="5496" y="108"/>
                  </a:cubicBezTo>
                  <a:lnTo>
                    <a:pt x="5496" y="276"/>
                  </a:lnTo>
                  <a:cubicBezTo>
                    <a:pt x="5496" y="282"/>
                    <a:pt x="5491" y="288"/>
                    <a:pt x="5484" y="288"/>
                  </a:cubicBezTo>
                  <a:cubicBezTo>
                    <a:pt x="5478" y="288"/>
                    <a:pt x="5472" y="282"/>
                    <a:pt x="5472" y="276"/>
                  </a:cubicBezTo>
                  <a:close/>
                  <a:moveTo>
                    <a:pt x="5460" y="24"/>
                  </a:moveTo>
                  <a:lnTo>
                    <a:pt x="5292" y="24"/>
                  </a:lnTo>
                  <a:cubicBezTo>
                    <a:pt x="5286" y="24"/>
                    <a:pt x="5280" y="18"/>
                    <a:pt x="5280" y="12"/>
                  </a:cubicBezTo>
                  <a:cubicBezTo>
                    <a:pt x="5280" y="5"/>
                    <a:pt x="5286" y="0"/>
                    <a:pt x="5292" y="0"/>
                  </a:cubicBezTo>
                  <a:lnTo>
                    <a:pt x="5460" y="0"/>
                  </a:lnTo>
                  <a:cubicBezTo>
                    <a:pt x="5467" y="0"/>
                    <a:pt x="5472" y="5"/>
                    <a:pt x="5472" y="12"/>
                  </a:cubicBezTo>
                  <a:cubicBezTo>
                    <a:pt x="5472" y="18"/>
                    <a:pt x="5467" y="24"/>
                    <a:pt x="5460" y="24"/>
                  </a:cubicBezTo>
                  <a:close/>
                  <a:moveTo>
                    <a:pt x="5172" y="24"/>
                  </a:moveTo>
                  <a:lnTo>
                    <a:pt x="5004" y="24"/>
                  </a:lnTo>
                  <a:cubicBezTo>
                    <a:pt x="4998" y="24"/>
                    <a:pt x="4992" y="18"/>
                    <a:pt x="4992" y="12"/>
                  </a:cubicBezTo>
                  <a:cubicBezTo>
                    <a:pt x="4992" y="5"/>
                    <a:pt x="4998" y="0"/>
                    <a:pt x="5004" y="0"/>
                  </a:cubicBezTo>
                  <a:lnTo>
                    <a:pt x="5172" y="0"/>
                  </a:lnTo>
                  <a:cubicBezTo>
                    <a:pt x="5179" y="0"/>
                    <a:pt x="5184" y="5"/>
                    <a:pt x="5184" y="12"/>
                  </a:cubicBezTo>
                  <a:cubicBezTo>
                    <a:pt x="5184" y="18"/>
                    <a:pt x="5179" y="24"/>
                    <a:pt x="5172" y="24"/>
                  </a:cubicBezTo>
                  <a:close/>
                  <a:moveTo>
                    <a:pt x="4884" y="24"/>
                  </a:moveTo>
                  <a:lnTo>
                    <a:pt x="4716" y="24"/>
                  </a:lnTo>
                  <a:cubicBezTo>
                    <a:pt x="4710" y="24"/>
                    <a:pt x="4704" y="18"/>
                    <a:pt x="4704" y="12"/>
                  </a:cubicBezTo>
                  <a:cubicBezTo>
                    <a:pt x="4704" y="5"/>
                    <a:pt x="4710" y="0"/>
                    <a:pt x="4716" y="0"/>
                  </a:cubicBezTo>
                  <a:lnTo>
                    <a:pt x="4884" y="0"/>
                  </a:lnTo>
                  <a:cubicBezTo>
                    <a:pt x="4891" y="0"/>
                    <a:pt x="4896" y="5"/>
                    <a:pt x="4896" y="12"/>
                  </a:cubicBezTo>
                  <a:cubicBezTo>
                    <a:pt x="4896" y="18"/>
                    <a:pt x="4891" y="24"/>
                    <a:pt x="4884" y="24"/>
                  </a:cubicBezTo>
                  <a:close/>
                  <a:moveTo>
                    <a:pt x="4596" y="24"/>
                  </a:moveTo>
                  <a:lnTo>
                    <a:pt x="4428" y="24"/>
                  </a:lnTo>
                  <a:cubicBezTo>
                    <a:pt x="4422" y="24"/>
                    <a:pt x="4416" y="18"/>
                    <a:pt x="4416" y="12"/>
                  </a:cubicBezTo>
                  <a:cubicBezTo>
                    <a:pt x="4416" y="5"/>
                    <a:pt x="4422" y="0"/>
                    <a:pt x="4428" y="0"/>
                  </a:cubicBezTo>
                  <a:lnTo>
                    <a:pt x="4596" y="0"/>
                  </a:lnTo>
                  <a:cubicBezTo>
                    <a:pt x="4603" y="0"/>
                    <a:pt x="4608" y="5"/>
                    <a:pt x="4608" y="12"/>
                  </a:cubicBezTo>
                  <a:cubicBezTo>
                    <a:pt x="4608" y="18"/>
                    <a:pt x="4603" y="24"/>
                    <a:pt x="4596" y="24"/>
                  </a:cubicBezTo>
                  <a:close/>
                  <a:moveTo>
                    <a:pt x="4308" y="24"/>
                  </a:moveTo>
                  <a:lnTo>
                    <a:pt x="4140" y="24"/>
                  </a:lnTo>
                  <a:cubicBezTo>
                    <a:pt x="4134" y="24"/>
                    <a:pt x="4128" y="18"/>
                    <a:pt x="4128" y="12"/>
                  </a:cubicBezTo>
                  <a:cubicBezTo>
                    <a:pt x="4128" y="5"/>
                    <a:pt x="4134" y="0"/>
                    <a:pt x="4140" y="0"/>
                  </a:cubicBezTo>
                  <a:lnTo>
                    <a:pt x="4308" y="0"/>
                  </a:lnTo>
                  <a:cubicBezTo>
                    <a:pt x="4315" y="0"/>
                    <a:pt x="4320" y="5"/>
                    <a:pt x="4320" y="12"/>
                  </a:cubicBezTo>
                  <a:cubicBezTo>
                    <a:pt x="4320" y="18"/>
                    <a:pt x="4315" y="24"/>
                    <a:pt x="4308" y="24"/>
                  </a:cubicBezTo>
                  <a:close/>
                  <a:moveTo>
                    <a:pt x="4020" y="24"/>
                  </a:moveTo>
                  <a:lnTo>
                    <a:pt x="3852" y="24"/>
                  </a:lnTo>
                  <a:cubicBezTo>
                    <a:pt x="3846" y="24"/>
                    <a:pt x="3840" y="18"/>
                    <a:pt x="3840" y="12"/>
                  </a:cubicBezTo>
                  <a:cubicBezTo>
                    <a:pt x="3840" y="5"/>
                    <a:pt x="3846" y="0"/>
                    <a:pt x="3852" y="0"/>
                  </a:cubicBezTo>
                  <a:lnTo>
                    <a:pt x="4020" y="0"/>
                  </a:lnTo>
                  <a:cubicBezTo>
                    <a:pt x="4027" y="0"/>
                    <a:pt x="4032" y="5"/>
                    <a:pt x="4032" y="12"/>
                  </a:cubicBezTo>
                  <a:cubicBezTo>
                    <a:pt x="4032" y="18"/>
                    <a:pt x="4027" y="24"/>
                    <a:pt x="4020" y="24"/>
                  </a:cubicBezTo>
                  <a:close/>
                  <a:moveTo>
                    <a:pt x="3732" y="24"/>
                  </a:moveTo>
                  <a:lnTo>
                    <a:pt x="3564" y="24"/>
                  </a:lnTo>
                  <a:cubicBezTo>
                    <a:pt x="3558" y="24"/>
                    <a:pt x="3552" y="18"/>
                    <a:pt x="3552" y="12"/>
                  </a:cubicBezTo>
                  <a:cubicBezTo>
                    <a:pt x="3552" y="5"/>
                    <a:pt x="3558" y="0"/>
                    <a:pt x="3564" y="0"/>
                  </a:cubicBezTo>
                  <a:lnTo>
                    <a:pt x="3732" y="0"/>
                  </a:lnTo>
                  <a:cubicBezTo>
                    <a:pt x="3739" y="0"/>
                    <a:pt x="3744" y="5"/>
                    <a:pt x="3744" y="12"/>
                  </a:cubicBezTo>
                  <a:cubicBezTo>
                    <a:pt x="3744" y="18"/>
                    <a:pt x="3739" y="24"/>
                    <a:pt x="3732" y="24"/>
                  </a:cubicBezTo>
                  <a:close/>
                  <a:moveTo>
                    <a:pt x="3444" y="24"/>
                  </a:moveTo>
                  <a:lnTo>
                    <a:pt x="3276" y="24"/>
                  </a:lnTo>
                  <a:cubicBezTo>
                    <a:pt x="3270" y="24"/>
                    <a:pt x="3264" y="18"/>
                    <a:pt x="3264" y="12"/>
                  </a:cubicBezTo>
                  <a:cubicBezTo>
                    <a:pt x="3264" y="5"/>
                    <a:pt x="3270" y="0"/>
                    <a:pt x="3276" y="0"/>
                  </a:cubicBezTo>
                  <a:lnTo>
                    <a:pt x="3444" y="0"/>
                  </a:lnTo>
                  <a:cubicBezTo>
                    <a:pt x="3451" y="0"/>
                    <a:pt x="3456" y="5"/>
                    <a:pt x="3456" y="12"/>
                  </a:cubicBezTo>
                  <a:cubicBezTo>
                    <a:pt x="3456" y="18"/>
                    <a:pt x="3451" y="24"/>
                    <a:pt x="3444" y="24"/>
                  </a:cubicBezTo>
                  <a:close/>
                  <a:moveTo>
                    <a:pt x="3156" y="24"/>
                  </a:moveTo>
                  <a:lnTo>
                    <a:pt x="2988" y="24"/>
                  </a:lnTo>
                  <a:cubicBezTo>
                    <a:pt x="2982" y="24"/>
                    <a:pt x="2976" y="18"/>
                    <a:pt x="2976" y="12"/>
                  </a:cubicBezTo>
                  <a:cubicBezTo>
                    <a:pt x="2976" y="5"/>
                    <a:pt x="2982" y="0"/>
                    <a:pt x="2988" y="0"/>
                  </a:cubicBezTo>
                  <a:lnTo>
                    <a:pt x="3156" y="0"/>
                  </a:lnTo>
                  <a:cubicBezTo>
                    <a:pt x="3163" y="0"/>
                    <a:pt x="3168" y="5"/>
                    <a:pt x="3168" y="12"/>
                  </a:cubicBezTo>
                  <a:cubicBezTo>
                    <a:pt x="3168" y="18"/>
                    <a:pt x="3163" y="24"/>
                    <a:pt x="3156" y="24"/>
                  </a:cubicBezTo>
                  <a:close/>
                  <a:moveTo>
                    <a:pt x="2868" y="24"/>
                  </a:moveTo>
                  <a:lnTo>
                    <a:pt x="2700" y="24"/>
                  </a:lnTo>
                  <a:cubicBezTo>
                    <a:pt x="2694" y="24"/>
                    <a:pt x="2688" y="18"/>
                    <a:pt x="2688" y="12"/>
                  </a:cubicBezTo>
                  <a:cubicBezTo>
                    <a:pt x="2688" y="5"/>
                    <a:pt x="2694" y="0"/>
                    <a:pt x="2700" y="0"/>
                  </a:cubicBezTo>
                  <a:lnTo>
                    <a:pt x="2868" y="0"/>
                  </a:lnTo>
                  <a:cubicBezTo>
                    <a:pt x="2875" y="0"/>
                    <a:pt x="2880" y="5"/>
                    <a:pt x="2880" y="12"/>
                  </a:cubicBezTo>
                  <a:cubicBezTo>
                    <a:pt x="2880" y="18"/>
                    <a:pt x="2875" y="24"/>
                    <a:pt x="2868" y="24"/>
                  </a:cubicBezTo>
                  <a:close/>
                  <a:moveTo>
                    <a:pt x="2580" y="24"/>
                  </a:moveTo>
                  <a:lnTo>
                    <a:pt x="2412" y="24"/>
                  </a:lnTo>
                  <a:cubicBezTo>
                    <a:pt x="2406" y="24"/>
                    <a:pt x="2400" y="18"/>
                    <a:pt x="2400" y="12"/>
                  </a:cubicBezTo>
                  <a:cubicBezTo>
                    <a:pt x="2400" y="5"/>
                    <a:pt x="2406" y="0"/>
                    <a:pt x="2412" y="0"/>
                  </a:cubicBezTo>
                  <a:lnTo>
                    <a:pt x="2580" y="0"/>
                  </a:lnTo>
                  <a:cubicBezTo>
                    <a:pt x="2587" y="0"/>
                    <a:pt x="2592" y="5"/>
                    <a:pt x="2592" y="12"/>
                  </a:cubicBezTo>
                  <a:cubicBezTo>
                    <a:pt x="2592" y="18"/>
                    <a:pt x="2587" y="24"/>
                    <a:pt x="2580" y="24"/>
                  </a:cubicBezTo>
                  <a:close/>
                  <a:moveTo>
                    <a:pt x="2292" y="24"/>
                  </a:moveTo>
                  <a:lnTo>
                    <a:pt x="2124" y="24"/>
                  </a:lnTo>
                  <a:cubicBezTo>
                    <a:pt x="2118" y="24"/>
                    <a:pt x="2112" y="18"/>
                    <a:pt x="2112" y="12"/>
                  </a:cubicBezTo>
                  <a:cubicBezTo>
                    <a:pt x="2112" y="5"/>
                    <a:pt x="2118" y="0"/>
                    <a:pt x="2124" y="0"/>
                  </a:cubicBezTo>
                  <a:lnTo>
                    <a:pt x="2292" y="0"/>
                  </a:lnTo>
                  <a:cubicBezTo>
                    <a:pt x="2299" y="0"/>
                    <a:pt x="2304" y="5"/>
                    <a:pt x="2304" y="12"/>
                  </a:cubicBezTo>
                  <a:cubicBezTo>
                    <a:pt x="2304" y="18"/>
                    <a:pt x="2299" y="24"/>
                    <a:pt x="2292" y="24"/>
                  </a:cubicBezTo>
                  <a:close/>
                  <a:moveTo>
                    <a:pt x="2004" y="24"/>
                  </a:moveTo>
                  <a:lnTo>
                    <a:pt x="1836" y="24"/>
                  </a:lnTo>
                  <a:cubicBezTo>
                    <a:pt x="1830" y="24"/>
                    <a:pt x="1824" y="18"/>
                    <a:pt x="1824" y="12"/>
                  </a:cubicBezTo>
                  <a:cubicBezTo>
                    <a:pt x="1824" y="5"/>
                    <a:pt x="1830" y="0"/>
                    <a:pt x="1836" y="0"/>
                  </a:cubicBezTo>
                  <a:lnTo>
                    <a:pt x="2004" y="0"/>
                  </a:lnTo>
                  <a:cubicBezTo>
                    <a:pt x="2011" y="0"/>
                    <a:pt x="2016" y="5"/>
                    <a:pt x="2016" y="12"/>
                  </a:cubicBezTo>
                  <a:cubicBezTo>
                    <a:pt x="2016" y="18"/>
                    <a:pt x="2011" y="24"/>
                    <a:pt x="2004" y="24"/>
                  </a:cubicBezTo>
                  <a:close/>
                  <a:moveTo>
                    <a:pt x="1716" y="24"/>
                  </a:moveTo>
                  <a:lnTo>
                    <a:pt x="1548" y="24"/>
                  </a:lnTo>
                  <a:cubicBezTo>
                    <a:pt x="1542" y="24"/>
                    <a:pt x="1536" y="18"/>
                    <a:pt x="1536" y="12"/>
                  </a:cubicBezTo>
                  <a:cubicBezTo>
                    <a:pt x="1536" y="5"/>
                    <a:pt x="1542" y="0"/>
                    <a:pt x="1548" y="0"/>
                  </a:cubicBezTo>
                  <a:lnTo>
                    <a:pt x="1716" y="0"/>
                  </a:lnTo>
                  <a:cubicBezTo>
                    <a:pt x="1723" y="0"/>
                    <a:pt x="1728" y="5"/>
                    <a:pt x="1728" y="12"/>
                  </a:cubicBezTo>
                  <a:cubicBezTo>
                    <a:pt x="1728" y="18"/>
                    <a:pt x="1723" y="24"/>
                    <a:pt x="1716" y="24"/>
                  </a:cubicBezTo>
                  <a:close/>
                  <a:moveTo>
                    <a:pt x="1428" y="24"/>
                  </a:moveTo>
                  <a:lnTo>
                    <a:pt x="1260" y="24"/>
                  </a:lnTo>
                  <a:cubicBezTo>
                    <a:pt x="1254" y="24"/>
                    <a:pt x="1248" y="18"/>
                    <a:pt x="1248" y="12"/>
                  </a:cubicBezTo>
                  <a:cubicBezTo>
                    <a:pt x="1248" y="5"/>
                    <a:pt x="1254" y="0"/>
                    <a:pt x="1260" y="0"/>
                  </a:cubicBezTo>
                  <a:lnTo>
                    <a:pt x="1428" y="0"/>
                  </a:lnTo>
                  <a:cubicBezTo>
                    <a:pt x="1435" y="0"/>
                    <a:pt x="1440" y="5"/>
                    <a:pt x="1440" y="12"/>
                  </a:cubicBezTo>
                  <a:cubicBezTo>
                    <a:pt x="1440" y="18"/>
                    <a:pt x="1435" y="24"/>
                    <a:pt x="1428" y="24"/>
                  </a:cubicBezTo>
                  <a:close/>
                  <a:moveTo>
                    <a:pt x="1140" y="24"/>
                  </a:moveTo>
                  <a:lnTo>
                    <a:pt x="972" y="24"/>
                  </a:lnTo>
                  <a:cubicBezTo>
                    <a:pt x="966" y="24"/>
                    <a:pt x="960" y="18"/>
                    <a:pt x="960" y="12"/>
                  </a:cubicBezTo>
                  <a:cubicBezTo>
                    <a:pt x="960" y="5"/>
                    <a:pt x="966" y="0"/>
                    <a:pt x="972" y="0"/>
                  </a:cubicBezTo>
                  <a:lnTo>
                    <a:pt x="1140" y="0"/>
                  </a:lnTo>
                  <a:cubicBezTo>
                    <a:pt x="1147" y="0"/>
                    <a:pt x="1152" y="5"/>
                    <a:pt x="1152" y="12"/>
                  </a:cubicBezTo>
                  <a:cubicBezTo>
                    <a:pt x="1152" y="18"/>
                    <a:pt x="1147" y="24"/>
                    <a:pt x="1140" y="24"/>
                  </a:cubicBezTo>
                  <a:close/>
                  <a:moveTo>
                    <a:pt x="852" y="24"/>
                  </a:moveTo>
                  <a:lnTo>
                    <a:pt x="684" y="24"/>
                  </a:lnTo>
                  <a:cubicBezTo>
                    <a:pt x="678" y="24"/>
                    <a:pt x="672" y="18"/>
                    <a:pt x="672" y="12"/>
                  </a:cubicBezTo>
                  <a:cubicBezTo>
                    <a:pt x="672" y="5"/>
                    <a:pt x="678" y="0"/>
                    <a:pt x="684" y="0"/>
                  </a:cubicBezTo>
                  <a:lnTo>
                    <a:pt x="852" y="0"/>
                  </a:lnTo>
                  <a:cubicBezTo>
                    <a:pt x="859" y="0"/>
                    <a:pt x="864" y="5"/>
                    <a:pt x="864" y="12"/>
                  </a:cubicBezTo>
                  <a:cubicBezTo>
                    <a:pt x="864" y="18"/>
                    <a:pt x="859" y="24"/>
                    <a:pt x="852" y="24"/>
                  </a:cubicBezTo>
                  <a:close/>
                  <a:moveTo>
                    <a:pt x="564" y="24"/>
                  </a:moveTo>
                  <a:lnTo>
                    <a:pt x="396" y="24"/>
                  </a:lnTo>
                  <a:cubicBezTo>
                    <a:pt x="390" y="24"/>
                    <a:pt x="384" y="18"/>
                    <a:pt x="384" y="12"/>
                  </a:cubicBezTo>
                  <a:cubicBezTo>
                    <a:pt x="384" y="5"/>
                    <a:pt x="390" y="0"/>
                    <a:pt x="396" y="0"/>
                  </a:cubicBezTo>
                  <a:lnTo>
                    <a:pt x="564" y="0"/>
                  </a:lnTo>
                  <a:cubicBezTo>
                    <a:pt x="571" y="0"/>
                    <a:pt x="576" y="5"/>
                    <a:pt x="576" y="12"/>
                  </a:cubicBezTo>
                  <a:cubicBezTo>
                    <a:pt x="576" y="18"/>
                    <a:pt x="571" y="24"/>
                    <a:pt x="564" y="24"/>
                  </a:cubicBezTo>
                  <a:close/>
                  <a:moveTo>
                    <a:pt x="276" y="24"/>
                  </a:moveTo>
                  <a:lnTo>
                    <a:pt x="108" y="24"/>
                  </a:lnTo>
                  <a:cubicBezTo>
                    <a:pt x="102" y="24"/>
                    <a:pt x="96" y="18"/>
                    <a:pt x="96" y="12"/>
                  </a:cubicBezTo>
                  <a:cubicBezTo>
                    <a:pt x="96" y="5"/>
                    <a:pt x="102" y="0"/>
                    <a:pt x="108" y="0"/>
                  </a:cubicBezTo>
                  <a:lnTo>
                    <a:pt x="276" y="0"/>
                  </a:lnTo>
                  <a:cubicBezTo>
                    <a:pt x="283" y="0"/>
                    <a:pt x="288" y="5"/>
                    <a:pt x="288" y="12"/>
                  </a:cubicBezTo>
                  <a:cubicBezTo>
                    <a:pt x="288" y="18"/>
                    <a:pt x="283" y="24"/>
                    <a:pt x="276" y="24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Rectangle 40">
              <a:extLst>
                <a:ext uri="{FF2B5EF4-FFF2-40B4-BE49-F238E27FC236}">
                  <a16:creationId xmlns:a16="http://schemas.microsoft.com/office/drawing/2014/main" id="{6B86C91B-9D1B-4E04-B2B5-A7A555D9E3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6" y="3769"/>
              <a:ext cx="190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Link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5" name="Rectangle 41">
              <a:extLst>
                <a:ext uri="{FF2B5EF4-FFF2-40B4-BE49-F238E27FC236}">
                  <a16:creationId xmlns:a16="http://schemas.microsoft.com/office/drawing/2014/main" id="{1BE23066-B946-4889-86C8-E22A10B0AF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2" y="3769"/>
              <a:ext cx="101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6" name="Rectangle 42">
              <a:extLst>
                <a:ext uri="{FF2B5EF4-FFF2-40B4-BE49-F238E27FC236}">
                  <a16:creationId xmlns:a16="http://schemas.microsoft.com/office/drawing/2014/main" id="{6AFE33A0-D8F7-42FF-ADBC-2934FD384F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9" y="3769"/>
              <a:ext cx="82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–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7" name="Rectangle 43">
              <a:extLst>
                <a:ext uri="{FF2B5EF4-FFF2-40B4-BE49-F238E27FC236}">
                  <a16:creationId xmlns:a16="http://schemas.microsoft.com/office/drawing/2014/main" id="{28B382CB-CAE3-4ED6-9DC7-C6521601E7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8" y="3769"/>
              <a:ext cx="82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" name="Rectangle 44">
              <a:extLst>
                <a:ext uri="{FF2B5EF4-FFF2-40B4-BE49-F238E27FC236}">
                  <a16:creationId xmlns:a16="http://schemas.microsoft.com/office/drawing/2014/main" id="{1AE40101-4266-41CA-9EF1-C8B5339595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6" y="3769"/>
              <a:ext cx="524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Configured link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" name="Rectangle 45">
              <a:extLst>
                <a:ext uri="{FF2B5EF4-FFF2-40B4-BE49-F238E27FC236}">
                  <a16:creationId xmlns:a16="http://schemas.microsoft.com/office/drawing/2014/main" id="{8C3BA696-AA0A-44D8-B9A1-04CAC8D286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12" y="3130"/>
              <a:ext cx="612" cy="91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Rectangle 46">
              <a:extLst>
                <a:ext uri="{FF2B5EF4-FFF2-40B4-BE49-F238E27FC236}">
                  <a16:creationId xmlns:a16="http://schemas.microsoft.com/office/drawing/2014/main" id="{D54AD2D0-569F-424F-B64E-E88A1E2F0B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12" y="3130"/>
              <a:ext cx="612" cy="917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Rectangle 47">
              <a:extLst>
                <a:ext uri="{FF2B5EF4-FFF2-40B4-BE49-F238E27FC236}">
                  <a16:creationId xmlns:a16="http://schemas.microsoft.com/office/drawing/2014/main" id="{CACD5DDD-2DF3-4EFA-9773-9DC6C732BD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10" y="3117"/>
              <a:ext cx="612" cy="91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Rectangle 48">
              <a:extLst>
                <a:ext uri="{FF2B5EF4-FFF2-40B4-BE49-F238E27FC236}">
                  <a16:creationId xmlns:a16="http://schemas.microsoft.com/office/drawing/2014/main" id="{F3E59625-8156-415D-AD77-4845929906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10" y="3117"/>
              <a:ext cx="612" cy="917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Rectangle 49">
              <a:extLst>
                <a:ext uri="{FF2B5EF4-FFF2-40B4-BE49-F238E27FC236}">
                  <a16:creationId xmlns:a16="http://schemas.microsoft.com/office/drawing/2014/main" id="{145751C7-53FB-462B-AD97-B413564E88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30" y="3189"/>
              <a:ext cx="347" cy="29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Rectangle 50">
              <a:extLst>
                <a:ext uri="{FF2B5EF4-FFF2-40B4-BE49-F238E27FC236}">
                  <a16:creationId xmlns:a16="http://schemas.microsoft.com/office/drawing/2014/main" id="{0B64E476-D5A4-4DE7-BFF6-8AA066C9DE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30" y="3189"/>
              <a:ext cx="347" cy="296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Rectangle 51">
              <a:extLst>
                <a:ext uri="{FF2B5EF4-FFF2-40B4-BE49-F238E27FC236}">
                  <a16:creationId xmlns:a16="http://schemas.microsoft.com/office/drawing/2014/main" id="{C86882CE-80B3-48E3-A241-3A358656F2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42" y="3286"/>
              <a:ext cx="128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6" name="Rectangle 52">
              <a:extLst>
                <a:ext uri="{FF2B5EF4-FFF2-40B4-BE49-F238E27FC236}">
                  <a16:creationId xmlns:a16="http://schemas.microsoft.com/office/drawing/2014/main" id="{22FDE41F-3911-435C-B0A3-1B959191BD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28" y="3286"/>
              <a:ext cx="8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7" name="Rectangle 53">
              <a:extLst>
                <a:ext uri="{FF2B5EF4-FFF2-40B4-BE49-F238E27FC236}">
                  <a16:creationId xmlns:a16="http://schemas.microsoft.com/office/drawing/2014/main" id="{61E6C743-A509-4AE5-A20E-1AB6A8C719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45" y="3662"/>
              <a:ext cx="346" cy="29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Rectangle 54">
              <a:extLst>
                <a:ext uri="{FF2B5EF4-FFF2-40B4-BE49-F238E27FC236}">
                  <a16:creationId xmlns:a16="http://schemas.microsoft.com/office/drawing/2014/main" id="{D6AEC952-BDCC-4269-A6CB-776835F41A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45" y="3662"/>
              <a:ext cx="346" cy="296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Rectangle 55">
              <a:extLst>
                <a:ext uri="{FF2B5EF4-FFF2-40B4-BE49-F238E27FC236}">
                  <a16:creationId xmlns:a16="http://schemas.microsoft.com/office/drawing/2014/main" id="{3693601D-84A0-4BF7-959A-296222CBCD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57" y="3761"/>
              <a:ext cx="128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0" name="Rectangle 56">
              <a:extLst>
                <a:ext uri="{FF2B5EF4-FFF2-40B4-BE49-F238E27FC236}">
                  <a16:creationId xmlns:a16="http://schemas.microsoft.com/office/drawing/2014/main" id="{24FEC49D-B32B-435C-BE14-3B546476ED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3" y="3761"/>
              <a:ext cx="8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1" name="Rectangle 57">
              <a:extLst>
                <a:ext uri="{FF2B5EF4-FFF2-40B4-BE49-F238E27FC236}">
                  <a16:creationId xmlns:a16="http://schemas.microsoft.com/office/drawing/2014/main" id="{4D187B4E-9C8B-45A9-904A-4AF6C152AF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82" y="2975"/>
              <a:ext cx="259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MLD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2" name="Rectangle 58">
              <a:extLst>
                <a:ext uri="{FF2B5EF4-FFF2-40B4-BE49-F238E27FC236}">
                  <a16:creationId xmlns:a16="http://schemas.microsoft.com/office/drawing/2014/main" id="{E42C333A-CD09-4B52-954F-E405699688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72" y="2962"/>
              <a:ext cx="177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3" name="Rectangle 59">
              <a:extLst>
                <a:ext uri="{FF2B5EF4-FFF2-40B4-BE49-F238E27FC236}">
                  <a16:creationId xmlns:a16="http://schemas.microsoft.com/office/drawing/2014/main" id="{C4B925C2-6736-4ACD-AC8F-4BBE651048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06" y="2962"/>
              <a:ext cx="65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4" name="Rectangle 60">
              <a:extLst>
                <a:ext uri="{FF2B5EF4-FFF2-40B4-BE49-F238E27FC236}">
                  <a16:creationId xmlns:a16="http://schemas.microsoft.com/office/drawing/2014/main" id="{0A212948-298A-4D18-9EEB-79AC29E89E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0" y="2962"/>
              <a:ext cx="277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MLD 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" name="Rectangle 61">
              <a:extLst>
                <a:ext uri="{FF2B5EF4-FFF2-40B4-BE49-F238E27FC236}">
                  <a16:creationId xmlns:a16="http://schemas.microsoft.com/office/drawing/2014/main" id="{B7A7B03F-D667-48A9-A9D9-1D3D25D64B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3" y="2962"/>
              <a:ext cx="8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6" name="Rectangle 62">
              <a:extLst>
                <a:ext uri="{FF2B5EF4-FFF2-40B4-BE49-F238E27FC236}">
                  <a16:creationId xmlns:a16="http://schemas.microsoft.com/office/drawing/2014/main" id="{03401BEB-4210-4C54-97A3-FF6ACE336F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24" y="3176"/>
              <a:ext cx="347" cy="29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Rectangle 63">
              <a:extLst>
                <a:ext uri="{FF2B5EF4-FFF2-40B4-BE49-F238E27FC236}">
                  <a16:creationId xmlns:a16="http://schemas.microsoft.com/office/drawing/2014/main" id="{B4F798C5-E4F9-4F5B-994D-3F87A91A37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24" y="3176"/>
              <a:ext cx="347" cy="296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Rectangle 64">
              <a:extLst>
                <a:ext uri="{FF2B5EF4-FFF2-40B4-BE49-F238E27FC236}">
                  <a16:creationId xmlns:a16="http://schemas.microsoft.com/office/drawing/2014/main" id="{C3462487-FD70-43ED-BB25-CFDCA119AF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78" y="3227"/>
              <a:ext cx="176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9" name="Rectangle 65">
              <a:extLst>
                <a:ext uri="{FF2B5EF4-FFF2-40B4-BE49-F238E27FC236}">
                  <a16:creationId xmlns:a16="http://schemas.microsoft.com/office/drawing/2014/main" id="{85163986-0319-423B-A1E0-5F734EA2B8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11" y="3227"/>
              <a:ext cx="66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0" name="Rectangle 66">
              <a:extLst>
                <a:ext uri="{FF2B5EF4-FFF2-40B4-BE49-F238E27FC236}">
                  <a16:creationId xmlns:a16="http://schemas.microsoft.com/office/drawing/2014/main" id="{EBA29C8C-9D99-4D7A-9D96-646D5E2F71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35" y="3227"/>
              <a:ext cx="147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1" name="Rectangle 67">
              <a:extLst>
                <a:ext uri="{FF2B5EF4-FFF2-40B4-BE49-F238E27FC236}">
                  <a16:creationId xmlns:a16="http://schemas.microsoft.com/office/drawing/2014/main" id="{EE99A5A5-E1EB-4508-964F-1DAA154F12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79" y="3320"/>
              <a:ext cx="8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2" name="Rectangle 68">
              <a:extLst>
                <a:ext uri="{FF2B5EF4-FFF2-40B4-BE49-F238E27FC236}">
                  <a16:creationId xmlns:a16="http://schemas.microsoft.com/office/drawing/2014/main" id="{11FCFBEB-9433-44C8-A548-64BC3B7E2D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39" y="3649"/>
              <a:ext cx="347" cy="29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Rectangle 69">
              <a:extLst>
                <a:ext uri="{FF2B5EF4-FFF2-40B4-BE49-F238E27FC236}">
                  <a16:creationId xmlns:a16="http://schemas.microsoft.com/office/drawing/2014/main" id="{D28E18D3-B819-4079-B7FC-925433D608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39" y="3649"/>
              <a:ext cx="347" cy="296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Rectangle 70">
              <a:extLst>
                <a:ext uri="{FF2B5EF4-FFF2-40B4-BE49-F238E27FC236}">
                  <a16:creationId xmlns:a16="http://schemas.microsoft.com/office/drawing/2014/main" id="{61F2FC25-05D0-45AA-B803-85F54F773E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92" y="3699"/>
              <a:ext cx="177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5" name="Rectangle 71">
              <a:extLst>
                <a:ext uri="{FF2B5EF4-FFF2-40B4-BE49-F238E27FC236}">
                  <a16:creationId xmlns:a16="http://schemas.microsoft.com/office/drawing/2014/main" id="{7D0FB0D8-61AF-4E9E-9925-CD094AAE51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26" y="3699"/>
              <a:ext cx="65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6" name="Rectangle 72">
              <a:extLst>
                <a:ext uri="{FF2B5EF4-FFF2-40B4-BE49-F238E27FC236}">
                  <a16:creationId xmlns:a16="http://schemas.microsoft.com/office/drawing/2014/main" id="{D28DCF4A-E5F5-4898-AC91-AB8ADC7571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0" y="3699"/>
              <a:ext cx="147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7" name="Rectangle 73">
              <a:extLst>
                <a:ext uri="{FF2B5EF4-FFF2-40B4-BE49-F238E27FC236}">
                  <a16:creationId xmlns:a16="http://schemas.microsoft.com/office/drawing/2014/main" id="{19A5A808-B4D1-499F-9138-55D0C08A0B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94" y="3795"/>
              <a:ext cx="8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8" name="Rectangle 74">
              <a:extLst>
                <a:ext uri="{FF2B5EF4-FFF2-40B4-BE49-F238E27FC236}">
                  <a16:creationId xmlns:a16="http://schemas.microsoft.com/office/drawing/2014/main" id="{CFF06A09-26E5-4829-8473-FF45504AAF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31" y="3228"/>
              <a:ext cx="1120" cy="17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75">
              <a:extLst>
                <a:ext uri="{FF2B5EF4-FFF2-40B4-BE49-F238E27FC236}">
                  <a16:creationId xmlns:a16="http://schemas.microsoft.com/office/drawing/2014/main" id="{32DE154D-2F9D-401B-870C-EAA8A66B105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728" y="3225"/>
              <a:ext cx="1126" cy="183"/>
            </a:xfrm>
            <a:custGeom>
              <a:avLst/>
              <a:gdLst>
                <a:gd name="T0" fmla="*/ 0 w 5496"/>
                <a:gd name="T1" fmla="*/ 36 h 888"/>
                <a:gd name="T2" fmla="*/ 12 w 5496"/>
                <a:gd name="T3" fmla="*/ 504 h 888"/>
                <a:gd name="T4" fmla="*/ 24 w 5496"/>
                <a:gd name="T5" fmla="*/ 612 h 888"/>
                <a:gd name="T6" fmla="*/ 12 w 5496"/>
                <a:gd name="T7" fmla="*/ 600 h 888"/>
                <a:gd name="T8" fmla="*/ 204 w 5496"/>
                <a:gd name="T9" fmla="*/ 888 h 888"/>
                <a:gd name="T10" fmla="*/ 492 w 5496"/>
                <a:gd name="T11" fmla="*/ 864 h 888"/>
                <a:gd name="T12" fmla="*/ 324 w 5496"/>
                <a:gd name="T13" fmla="*/ 864 h 888"/>
                <a:gd name="T14" fmla="*/ 612 w 5496"/>
                <a:gd name="T15" fmla="*/ 888 h 888"/>
                <a:gd name="T16" fmla="*/ 1080 w 5496"/>
                <a:gd name="T17" fmla="*/ 876 h 888"/>
                <a:gd name="T18" fmla="*/ 1188 w 5496"/>
                <a:gd name="T19" fmla="*/ 864 h 888"/>
                <a:gd name="T20" fmla="*/ 1176 w 5496"/>
                <a:gd name="T21" fmla="*/ 876 h 888"/>
                <a:gd name="T22" fmla="*/ 1644 w 5496"/>
                <a:gd name="T23" fmla="*/ 888 h 888"/>
                <a:gd name="T24" fmla="*/ 1932 w 5496"/>
                <a:gd name="T25" fmla="*/ 864 h 888"/>
                <a:gd name="T26" fmla="*/ 1764 w 5496"/>
                <a:gd name="T27" fmla="*/ 864 h 888"/>
                <a:gd name="T28" fmla="*/ 2052 w 5496"/>
                <a:gd name="T29" fmla="*/ 888 h 888"/>
                <a:gd name="T30" fmla="*/ 2520 w 5496"/>
                <a:gd name="T31" fmla="*/ 876 h 888"/>
                <a:gd name="T32" fmla="*/ 2628 w 5496"/>
                <a:gd name="T33" fmla="*/ 864 h 888"/>
                <a:gd name="T34" fmla="*/ 2616 w 5496"/>
                <a:gd name="T35" fmla="*/ 876 h 888"/>
                <a:gd name="T36" fmla="*/ 3084 w 5496"/>
                <a:gd name="T37" fmla="*/ 888 h 888"/>
                <a:gd name="T38" fmla="*/ 3372 w 5496"/>
                <a:gd name="T39" fmla="*/ 864 h 888"/>
                <a:gd name="T40" fmla="*/ 3204 w 5496"/>
                <a:gd name="T41" fmla="*/ 864 h 888"/>
                <a:gd name="T42" fmla="*/ 3492 w 5496"/>
                <a:gd name="T43" fmla="*/ 888 h 888"/>
                <a:gd name="T44" fmla="*/ 3960 w 5496"/>
                <a:gd name="T45" fmla="*/ 876 h 888"/>
                <a:gd name="T46" fmla="*/ 4068 w 5496"/>
                <a:gd name="T47" fmla="*/ 864 h 888"/>
                <a:gd name="T48" fmla="*/ 4056 w 5496"/>
                <a:gd name="T49" fmla="*/ 876 h 888"/>
                <a:gd name="T50" fmla="*/ 4524 w 5496"/>
                <a:gd name="T51" fmla="*/ 888 h 888"/>
                <a:gd name="T52" fmla="*/ 4812 w 5496"/>
                <a:gd name="T53" fmla="*/ 864 h 888"/>
                <a:gd name="T54" fmla="*/ 4644 w 5496"/>
                <a:gd name="T55" fmla="*/ 864 h 888"/>
                <a:gd name="T56" fmla="*/ 4932 w 5496"/>
                <a:gd name="T57" fmla="*/ 888 h 888"/>
                <a:gd name="T58" fmla="*/ 5400 w 5496"/>
                <a:gd name="T59" fmla="*/ 876 h 888"/>
                <a:gd name="T60" fmla="*/ 5472 w 5496"/>
                <a:gd name="T61" fmla="*/ 852 h 888"/>
                <a:gd name="T62" fmla="*/ 5484 w 5496"/>
                <a:gd name="T63" fmla="*/ 864 h 888"/>
                <a:gd name="T64" fmla="*/ 5496 w 5496"/>
                <a:gd name="T65" fmla="*/ 396 h 888"/>
                <a:gd name="T66" fmla="*/ 5472 w 5496"/>
                <a:gd name="T67" fmla="*/ 108 h 888"/>
                <a:gd name="T68" fmla="*/ 5472 w 5496"/>
                <a:gd name="T69" fmla="*/ 276 h 888"/>
                <a:gd name="T70" fmla="*/ 5460 w 5496"/>
                <a:gd name="T71" fmla="*/ 0 h 888"/>
                <a:gd name="T72" fmla="*/ 4992 w 5496"/>
                <a:gd name="T73" fmla="*/ 12 h 888"/>
                <a:gd name="T74" fmla="*/ 4884 w 5496"/>
                <a:gd name="T75" fmla="*/ 24 h 888"/>
                <a:gd name="T76" fmla="*/ 4896 w 5496"/>
                <a:gd name="T77" fmla="*/ 12 h 888"/>
                <a:gd name="T78" fmla="*/ 4428 w 5496"/>
                <a:gd name="T79" fmla="*/ 0 h 888"/>
                <a:gd name="T80" fmla="*/ 4140 w 5496"/>
                <a:gd name="T81" fmla="*/ 24 h 888"/>
                <a:gd name="T82" fmla="*/ 4308 w 5496"/>
                <a:gd name="T83" fmla="*/ 24 h 888"/>
                <a:gd name="T84" fmla="*/ 4020 w 5496"/>
                <a:gd name="T85" fmla="*/ 0 h 888"/>
                <a:gd name="T86" fmla="*/ 3552 w 5496"/>
                <a:gd name="T87" fmla="*/ 12 h 888"/>
                <a:gd name="T88" fmla="*/ 3444 w 5496"/>
                <a:gd name="T89" fmla="*/ 24 h 888"/>
                <a:gd name="T90" fmla="*/ 3456 w 5496"/>
                <a:gd name="T91" fmla="*/ 12 h 888"/>
                <a:gd name="T92" fmla="*/ 2988 w 5496"/>
                <a:gd name="T93" fmla="*/ 0 h 888"/>
                <a:gd name="T94" fmla="*/ 2700 w 5496"/>
                <a:gd name="T95" fmla="*/ 24 h 888"/>
                <a:gd name="T96" fmla="*/ 2868 w 5496"/>
                <a:gd name="T97" fmla="*/ 24 h 888"/>
                <a:gd name="T98" fmla="*/ 2580 w 5496"/>
                <a:gd name="T99" fmla="*/ 0 h 888"/>
                <a:gd name="T100" fmla="*/ 2112 w 5496"/>
                <a:gd name="T101" fmla="*/ 12 h 888"/>
                <a:gd name="T102" fmla="*/ 2004 w 5496"/>
                <a:gd name="T103" fmla="*/ 24 h 888"/>
                <a:gd name="T104" fmla="*/ 2016 w 5496"/>
                <a:gd name="T105" fmla="*/ 12 h 888"/>
                <a:gd name="T106" fmla="*/ 1548 w 5496"/>
                <a:gd name="T107" fmla="*/ 0 h 888"/>
                <a:gd name="T108" fmla="*/ 1260 w 5496"/>
                <a:gd name="T109" fmla="*/ 24 h 888"/>
                <a:gd name="T110" fmla="*/ 1428 w 5496"/>
                <a:gd name="T111" fmla="*/ 24 h 888"/>
                <a:gd name="T112" fmla="*/ 1140 w 5496"/>
                <a:gd name="T113" fmla="*/ 0 h 888"/>
                <a:gd name="T114" fmla="*/ 672 w 5496"/>
                <a:gd name="T115" fmla="*/ 12 h 888"/>
                <a:gd name="T116" fmla="*/ 564 w 5496"/>
                <a:gd name="T117" fmla="*/ 24 h 888"/>
                <a:gd name="T118" fmla="*/ 576 w 5496"/>
                <a:gd name="T119" fmla="*/ 12 h 888"/>
                <a:gd name="T120" fmla="*/ 108 w 5496"/>
                <a:gd name="T121" fmla="*/ 0 h 8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496" h="888">
                  <a:moveTo>
                    <a:pt x="24" y="36"/>
                  </a:moveTo>
                  <a:lnTo>
                    <a:pt x="24" y="204"/>
                  </a:lnTo>
                  <a:cubicBezTo>
                    <a:pt x="24" y="211"/>
                    <a:pt x="19" y="216"/>
                    <a:pt x="12" y="216"/>
                  </a:cubicBezTo>
                  <a:cubicBezTo>
                    <a:pt x="6" y="216"/>
                    <a:pt x="0" y="211"/>
                    <a:pt x="0" y="204"/>
                  </a:cubicBezTo>
                  <a:lnTo>
                    <a:pt x="0" y="36"/>
                  </a:lnTo>
                  <a:cubicBezTo>
                    <a:pt x="0" y="29"/>
                    <a:pt x="6" y="24"/>
                    <a:pt x="12" y="24"/>
                  </a:cubicBezTo>
                  <a:cubicBezTo>
                    <a:pt x="19" y="24"/>
                    <a:pt x="24" y="29"/>
                    <a:pt x="24" y="36"/>
                  </a:cubicBezTo>
                  <a:close/>
                  <a:moveTo>
                    <a:pt x="24" y="324"/>
                  </a:moveTo>
                  <a:lnTo>
                    <a:pt x="24" y="492"/>
                  </a:lnTo>
                  <a:cubicBezTo>
                    <a:pt x="24" y="499"/>
                    <a:pt x="19" y="504"/>
                    <a:pt x="12" y="504"/>
                  </a:cubicBezTo>
                  <a:cubicBezTo>
                    <a:pt x="6" y="504"/>
                    <a:pt x="0" y="499"/>
                    <a:pt x="0" y="492"/>
                  </a:cubicBezTo>
                  <a:lnTo>
                    <a:pt x="0" y="324"/>
                  </a:lnTo>
                  <a:cubicBezTo>
                    <a:pt x="0" y="317"/>
                    <a:pt x="6" y="312"/>
                    <a:pt x="12" y="312"/>
                  </a:cubicBezTo>
                  <a:cubicBezTo>
                    <a:pt x="19" y="312"/>
                    <a:pt x="24" y="317"/>
                    <a:pt x="24" y="324"/>
                  </a:cubicBezTo>
                  <a:close/>
                  <a:moveTo>
                    <a:pt x="24" y="612"/>
                  </a:moveTo>
                  <a:lnTo>
                    <a:pt x="24" y="780"/>
                  </a:lnTo>
                  <a:cubicBezTo>
                    <a:pt x="24" y="787"/>
                    <a:pt x="19" y="792"/>
                    <a:pt x="12" y="792"/>
                  </a:cubicBezTo>
                  <a:cubicBezTo>
                    <a:pt x="6" y="792"/>
                    <a:pt x="0" y="787"/>
                    <a:pt x="0" y="780"/>
                  </a:cubicBezTo>
                  <a:lnTo>
                    <a:pt x="0" y="612"/>
                  </a:lnTo>
                  <a:cubicBezTo>
                    <a:pt x="0" y="605"/>
                    <a:pt x="6" y="600"/>
                    <a:pt x="12" y="600"/>
                  </a:cubicBezTo>
                  <a:cubicBezTo>
                    <a:pt x="19" y="600"/>
                    <a:pt x="24" y="605"/>
                    <a:pt x="24" y="612"/>
                  </a:cubicBezTo>
                  <a:close/>
                  <a:moveTo>
                    <a:pt x="36" y="864"/>
                  </a:moveTo>
                  <a:lnTo>
                    <a:pt x="204" y="864"/>
                  </a:lnTo>
                  <a:cubicBezTo>
                    <a:pt x="211" y="864"/>
                    <a:pt x="216" y="869"/>
                    <a:pt x="216" y="876"/>
                  </a:cubicBezTo>
                  <a:cubicBezTo>
                    <a:pt x="216" y="883"/>
                    <a:pt x="211" y="888"/>
                    <a:pt x="204" y="888"/>
                  </a:cubicBezTo>
                  <a:lnTo>
                    <a:pt x="36" y="888"/>
                  </a:lnTo>
                  <a:cubicBezTo>
                    <a:pt x="30" y="888"/>
                    <a:pt x="24" y="883"/>
                    <a:pt x="24" y="876"/>
                  </a:cubicBezTo>
                  <a:cubicBezTo>
                    <a:pt x="24" y="869"/>
                    <a:pt x="30" y="864"/>
                    <a:pt x="36" y="864"/>
                  </a:cubicBezTo>
                  <a:close/>
                  <a:moveTo>
                    <a:pt x="324" y="864"/>
                  </a:moveTo>
                  <a:lnTo>
                    <a:pt x="492" y="864"/>
                  </a:lnTo>
                  <a:cubicBezTo>
                    <a:pt x="499" y="864"/>
                    <a:pt x="504" y="869"/>
                    <a:pt x="504" y="876"/>
                  </a:cubicBezTo>
                  <a:cubicBezTo>
                    <a:pt x="504" y="883"/>
                    <a:pt x="499" y="888"/>
                    <a:pt x="492" y="888"/>
                  </a:cubicBezTo>
                  <a:lnTo>
                    <a:pt x="324" y="888"/>
                  </a:lnTo>
                  <a:cubicBezTo>
                    <a:pt x="318" y="888"/>
                    <a:pt x="312" y="883"/>
                    <a:pt x="312" y="876"/>
                  </a:cubicBezTo>
                  <a:cubicBezTo>
                    <a:pt x="312" y="869"/>
                    <a:pt x="318" y="864"/>
                    <a:pt x="324" y="864"/>
                  </a:cubicBezTo>
                  <a:close/>
                  <a:moveTo>
                    <a:pt x="612" y="864"/>
                  </a:moveTo>
                  <a:lnTo>
                    <a:pt x="780" y="864"/>
                  </a:lnTo>
                  <a:cubicBezTo>
                    <a:pt x="787" y="864"/>
                    <a:pt x="792" y="869"/>
                    <a:pt x="792" y="876"/>
                  </a:cubicBezTo>
                  <a:cubicBezTo>
                    <a:pt x="792" y="883"/>
                    <a:pt x="787" y="888"/>
                    <a:pt x="780" y="888"/>
                  </a:cubicBezTo>
                  <a:lnTo>
                    <a:pt x="612" y="888"/>
                  </a:lnTo>
                  <a:cubicBezTo>
                    <a:pt x="606" y="888"/>
                    <a:pt x="600" y="883"/>
                    <a:pt x="600" y="876"/>
                  </a:cubicBezTo>
                  <a:cubicBezTo>
                    <a:pt x="600" y="869"/>
                    <a:pt x="606" y="864"/>
                    <a:pt x="612" y="864"/>
                  </a:cubicBezTo>
                  <a:close/>
                  <a:moveTo>
                    <a:pt x="900" y="864"/>
                  </a:moveTo>
                  <a:lnTo>
                    <a:pt x="1068" y="864"/>
                  </a:lnTo>
                  <a:cubicBezTo>
                    <a:pt x="1075" y="864"/>
                    <a:pt x="1080" y="869"/>
                    <a:pt x="1080" y="876"/>
                  </a:cubicBezTo>
                  <a:cubicBezTo>
                    <a:pt x="1080" y="883"/>
                    <a:pt x="1075" y="888"/>
                    <a:pt x="1068" y="888"/>
                  </a:cubicBezTo>
                  <a:lnTo>
                    <a:pt x="900" y="888"/>
                  </a:lnTo>
                  <a:cubicBezTo>
                    <a:pt x="894" y="888"/>
                    <a:pt x="888" y="883"/>
                    <a:pt x="888" y="876"/>
                  </a:cubicBezTo>
                  <a:cubicBezTo>
                    <a:pt x="888" y="869"/>
                    <a:pt x="894" y="864"/>
                    <a:pt x="900" y="864"/>
                  </a:cubicBezTo>
                  <a:close/>
                  <a:moveTo>
                    <a:pt x="1188" y="864"/>
                  </a:moveTo>
                  <a:lnTo>
                    <a:pt x="1356" y="864"/>
                  </a:lnTo>
                  <a:cubicBezTo>
                    <a:pt x="1363" y="864"/>
                    <a:pt x="1368" y="869"/>
                    <a:pt x="1368" y="876"/>
                  </a:cubicBezTo>
                  <a:cubicBezTo>
                    <a:pt x="1368" y="883"/>
                    <a:pt x="1363" y="888"/>
                    <a:pt x="1356" y="888"/>
                  </a:cubicBezTo>
                  <a:lnTo>
                    <a:pt x="1188" y="888"/>
                  </a:lnTo>
                  <a:cubicBezTo>
                    <a:pt x="1182" y="888"/>
                    <a:pt x="1176" y="883"/>
                    <a:pt x="1176" y="876"/>
                  </a:cubicBezTo>
                  <a:cubicBezTo>
                    <a:pt x="1176" y="869"/>
                    <a:pt x="1182" y="864"/>
                    <a:pt x="1188" y="864"/>
                  </a:cubicBezTo>
                  <a:close/>
                  <a:moveTo>
                    <a:pt x="1476" y="864"/>
                  </a:moveTo>
                  <a:lnTo>
                    <a:pt x="1644" y="864"/>
                  </a:lnTo>
                  <a:cubicBezTo>
                    <a:pt x="1651" y="864"/>
                    <a:pt x="1656" y="869"/>
                    <a:pt x="1656" y="876"/>
                  </a:cubicBezTo>
                  <a:cubicBezTo>
                    <a:pt x="1656" y="883"/>
                    <a:pt x="1651" y="888"/>
                    <a:pt x="1644" y="888"/>
                  </a:cubicBezTo>
                  <a:lnTo>
                    <a:pt x="1476" y="888"/>
                  </a:lnTo>
                  <a:cubicBezTo>
                    <a:pt x="1470" y="888"/>
                    <a:pt x="1464" y="883"/>
                    <a:pt x="1464" y="876"/>
                  </a:cubicBezTo>
                  <a:cubicBezTo>
                    <a:pt x="1464" y="869"/>
                    <a:pt x="1470" y="864"/>
                    <a:pt x="1476" y="864"/>
                  </a:cubicBezTo>
                  <a:close/>
                  <a:moveTo>
                    <a:pt x="1764" y="864"/>
                  </a:moveTo>
                  <a:lnTo>
                    <a:pt x="1932" y="864"/>
                  </a:lnTo>
                  <a:cubicBezTo>
                    <a:pt x="1939" y="864"/>
                    <a:pt x="1944" y="869"/>
                    <a:pt x="1944" y="876"/>
                  </a:cubicBezTo>
                  <a:cubicBezTo>
                    <a:pt x="1944" y="883"/>
                    <a:pt x="1939" y="888"/>
                    <a:pt x="1932" y="888"/>
                  </a:cubicBezTo>
                  <a:lnTo>
                    <a:pt x="1764" y="888"/>
                  </a:lnTo>
                  <a:cubicBezTo>
                    <a:pt x="1758" y="888"/>
                    <a:pt x="1752" y="883"/>
                    <a:pt x="1752" y="876"/>
                  </a:cubicBezTo>
                  <a:cubicBezTo>
                    <a:pt x="1752" y="869"/>
                    <a:pt x="1758" y="864"/>
                    <a:pt x="1764" y="864"/>
                  </a:cubicBezTo>
                  <a:close/>
                  <a:moveTo>
                    <a:pt x="2052" y="864"/>
                  </a:moveTo>
                  <a:lnTo>
                    <a:pt x="2220" y="864"/>
                  </a:lnTo>
                  <a:cubicBezTo>
                    <a:pt x="2227" y="864"/>
                    <a:pt x="2232" y="869"/>
                    <a:pt x="2232" y="876"/>
                  </a:cubicBezTo>
                  <a:cubicBezTo>
                    <a:pt x="2232" y="883"/>
                    <a:pt x="2227" y="888"/>
                    <a:pt x="2220" y="888"/>
                  </a:cubicBezTo>
                  <a:lnTo>
                    <a:pt x="2052" y="888"/>
                  </a:lnTo>
                  <a:cubicBezTo>
                    <a:pt x="2046" y="888"/>
                    <a:pt x="2040" y="883"/>
                    <a:pt x="2040" y="876"/>
                  </a:cubicBezTo>
                  <a:cubicBezTo>
                    <a:pt x="2040" y="869"/>
                    <a:pt x="2046" y="864"/>
                    <a:pt x="2052" y="864"/>
                  </a:cubicBezTo>
                  <a:close/>
                  <a:moveTo>
                    <a:pt x="2340" y="864"/>
                  </a:moveTo>
                  <a:lnTo>
                    <a:pt x="2508" y="864"/>
                  </a:lnTo>
                  <a:cubicBezTo>
                    <a:pt x="2515" y="864"/>
                    <a:pt x="2520" y="869"/>
                    <a:pt x="2520" y="876"/>
                  </a:cubicBezTo>
                  <a:cubicBezTo>
                    <a:pt x="2520" y="883"/>
                    <a:pt x="2515" y="888"/>
                    <a:pt x="2508" y="888"/>
                  </a:cubicBezTo>
                  <a:lnTo>
                    <a:pt x="2340" y="888"/>
                  </a:lnTo>
                  <a:cubicBezTo>
                    <a:pt x="2334" y="888"/>
                    <a:pt x="2328" y="883"/>
                    <a:pt x="2328" y="876"/>
                  </a:cubicBezTo>
                  <a:cubicBezTo>
                    <a:pt x="2328" y="869"/>
                    <a:pt x="2334" y="864"/>
                    <a:pt x="2340" y="864"/>
                  </a:cubicBezTo>
                  <a:close/>
                  <a:moveTo>
                    <a:pt x="2628" y="864"/>
                  </a:moveTo>
                  <a:lnTo>
                    <a:pt x="2796" y="864"/>
                  </a:lnTo>
                  <a:cubicBezTo>
                    <a:pt x="2803" y="864"/>
                    <a:pt x="2808" y="869"/>
                    <a:pt x="2808" y="876"/>
                  </a:cubicBezTo>
                  <a:cubicBezTo>
                    <a:pt x="2808" y="883"/>
                    <a:pt x="2803" y="888"/>
                    <a:pt x="2796" y="888"/>
                  </a:cubicBezTo>
                  <a:lnTo>
                    <a:pt x="2628" y="888"/>
                  </a:lnTo>
                  <a:cubicBezTo>
                    <a:pt x="2622" y="888"/>
                    <a:pt x="2616" y="883"/>
                    <a:pt x="2616" y="876"/>
                  </a:cubicBezTo>
                  <a:cubicBezTo>
                    <a:pt x="2616" y="869"/>
                    <a:pt x="2622" y="864"/>
                    <a:pt x="2628" y="864"/>
                  </a:cubicBezTo>
                  <a:close/>
                  <a:moveTo>
                    <a:pt x="2916" y="864"/>
                  </a:moveTo>
                  <a:lnTo>
                    <a:pt x="3084" y="864"/>
                  </a:lnTo>
                  <a:cubicBezTo>
                    <a:pt x="3091" y="864"/>
                    <a:pt x="3096" y="869"/>
                    <a:pt x="3096" y="876"/>
                  </a:cubicBezTo>
                  <a:cubicBezTo>
                    <a:pt x="3096" y="883"/>
                    <a:pt x="3091" y="888"/>
                    <a:pt x="3084" y="888"/>
                  </a:cubicBezTo>
                  <a:lnTo>
                    <a:pt x="2916" y="888"/>
                  </a:lnTo>
                  <a:cubicBezTo>
                    <a:pt x="2910" y="888"/>
                    <a:pt x="2904" y="883"/>
                    <a:pt x="2904" y="876"/>
                  </a:cubicBezTo>
                  <a:cubicBezTo>
                    <a:pt x="2904" y="869"/>
                    <a:pt x="2910" y="864"/>
                    <a:pt x="2916" y="864"/>
                  </a:cubicBezTo>
                  <a:close/>
                  <a:moveTo>
                    <a:pt x="3204" y="864"/>
                  </a:moveTo>
                  <a:lnTo>
                    <a:pt x="3372" y="864"/>
                  </a:lnTo>
                  <a:cubicBezTo>
                    <a:pt x="3379" y="864"/>
                    <a:pt x="3384" y="869"/>
                    <a:pt x="3384" y="876"/>
                  </a:cubicBezTo>
                  <a:cubicBezTo>
                    <a:pt x="3384" y="883"/>
                    <a:pt x="3379" y="888"/>
                    <a:pt x="3372" y="888"/>
                  </a:cubicBezTo>
                  <a:lnTo>
                    <a:pt x="3204" y="888"/>
                  </a:lnTo>
                  <a:cubicBezTo>
                    <a:pt x="3198" y="888"/>
                    <a:pt x="3192" y="883"/>
                    <a:pt x="3192" y="876"/>
                  </a:cubicBezTo>
                  <a:cubicBezTo>
                    <a:pt x="3192" y="869"/>
                    <a:pt x="3198" y="864"/>
                    <a:pt x="3204" y="864"/>
                  </a:cubicBezTo>
                  <a:close/>
                  <a:moveTo>
                    <a:pt x="3492" y="864"/>
                  </a:moveTo>
                  <a:lnTo>
                    <a:pt x="3660" y="864"/>
                  </a:lnTo>
                  <a:cubicBezTo>
                    <a:pt x="3667" y="864"/>
                    <a:pt x="3672" y="869"/>
                    <a:pt x="3672" y="876"/>
                  </a:cubicBezTo>
                  <a:cubicBezTo>
                    <a:pt x="3672" y="883"/>
                    <a:pt x="3667" y="888"/>
                    <a:pt x="3660" y="888"/>
                  </a:cubicBezTo>
                  <a:lnTo>
                    <a:pt x="3492" y="888"/>
                  </a:lnTo>
                  <a:cubicBezTo>
                    <a:pt x="3486" y="888"/>
                    <a:pt x="3480" y="883"/>
                    <a:pt x="3480" y="876"/>
                  </a:cubicBezTo>
                  <a:cubicBezTo>
                    <a:pt x="3480" y="869"/>
                    <a:pt x="3486" y="864"/>
                    <a:pt x="3492" y="864"/>
                  </a:cubicBezTo>
                  <a:close/>
                  <a:moveTo>
                    <a:pt x="3780" y="864"/>
                  </a:moveTo>
                  <a:lnTo>
                    <a:pt x="3948" y="864"/>
                  </a:lnTo>
                  <a:cubicBezTo>
                    <a:pt x="3955" y="864"/>
                    <a:pt x="3960" y="869"/>
                    <a:pt x="3960" y="876"/>
                  </a:cubicBezTo>
                  <a:cubicBezTo>
                    <a:pt x="3960" y="883"/>
                    <a:pt x="3955" y="888"/>
                    <a:pt x="3948" y="888"/>
                  </a:cubicBezTo>
                  <a:lnTo>
                    <a:pt x="3780" y="888"/>
                  </a:lnTo>
                  <a:cubicBezTo>
                    <a:pt x="3774" y="888"/>
                    <a:pt x="3768" y="883"/>
                    <a:pt x="3768" y="876"/>
                  </a:cubicBezTo>
                  <a:cubicBezTo>
                    <a:pt x="3768" y="869"/>
                    <a:pt x="3774" y="864"/>
                    <a:pt x="3780" y="864"/>
                  </a:cubicBezTo>
                  <a:close/>
                  <a:moveTo>
                    <a:pt x="4068" y="864"/>
                  </a:moveTo>
                  <a:lnTo>
                    <a:pt x="4236" y="864"/>
                  </a:lnTo>
                  <a:cubicBezTo>
                    <a:pt x="4243" y="864"/>
                    <a:pt x="4248" y="869"/>
                    <a:pt x="4248" y="876"/>
                  </a:cubicBezTo>
                  <a:cubicBezTo>
                    <a:pt x="4248" y="883"/>
                    <a:pt x="4243" y="888"/>
                    <a:pt x="4236" y="888"/>
                  </a:cubicBezTo>
                  <a:lnTo>
                    <a:pt x="4068" y="888"/>
                  </a:lnTo>
                  <a:cubicBezTo>
                    <a:pt x="4062" y="888"/>
                    <a:pt x="4056" y="883"/>
                    <a:pt x="4056" y="876"/>
                  </a:cubicBezTo>
                  <a:cubicBezTo>
                    <a:pt x="4056" y="869"/>
                    <a:pt x="4062" y="864"/>
                    <a:pt x="4068" y="864"/>
                  </a:cubicBezTo>
                  <a:close/>
                  <a:moveTo>
                    <a:pt x="4356" y="864"/>
                  </a:moveTo>
                  <a:lnTo>
                    <a:pt x="4524" y="864"/>
                  </a:lnTo>
                  <a:cubicBezTo>
                    <a:pt x="4531" y="864"/>
                    <a:pt x="4536" y="869"/>
                    <a:pt x="4536" y="876"/>
                  </a:cubicBezTo>
                  <a:cubicBezTo>
                    <a:pt x="4536" y="883"/>
                    <a:pt x="4531" y="888"/>
                    <a:pt x="4524" y="888"/>
                  </a:cubicBezTo>
                  <a:lnTo>
                    <a:pt x="4356" y="888"/>
                  </a:lnTo>
                  <a:cubicBezTo>
                    <a:pt x="4350" y="888"/>
                    <a:pt x="4344" y="883"/>
                    <a:pt x="4344" y="876"/>
                  </a:cubicBezTo>
                  <a:cubicBezTo>
                    <a:pt x="4344" y="869"/>
                    <a:pt x="4350" y="864"/>
                    <a:pt x="4356" y="864"/>
                  </a:cubicBezTo>
                  <a:close/>
                  <a:moveTo>
                    <a:pt x="4644" y="864"/>
                  </a:moveTo>
                  <a:lnTo>
                    <a:pt x="4812" y="864"/>
                  </a:lnTo>
                  <a:cubicBezTo>
                    <a:pt x="4819" y="864"/>
                    <a:pt x="4824" y="869"/>
                    <a:pt x="4824" y="876"/>
                  </a:cubicBezTo>
                  <a:cubicBezTo>
                    <a:pt x="4824" y="883"/>
                    <a:pt x="4819" y="888"/>
                    <a:pt x="4812" y="888"/>
                  </a:cubicBezTo>
                  <a:lnTo>
                    <a:pt x="4644" y="888"/>
                  </a:lnTo>
                  <a:cubicBezTo>
                    <a:pt x="4638" y="888"/>
                    <a:pt x="4632" y="883"/>
                    <a:pt x="4632" y="876"/>
                  </a:cubicBezTo>
                  <a:cubicBezTo>
                    <a:pt x="4632" y="869"/>
                    <a:pt x="4638" y="864"/>
                    <a:pt x="4644" y="864"/>
                  </a:cubicBezTo>
                  <a:close/>
                  <a:moveTo>
                    <a:pt x="4932" y="864"/>
                  </a:moveTo>
                  <a:lnTo>
                    <a:pt x="5100" y="864"/>
                  </a:lnTo>
                  <a:cubicBezTo>
                    <a:pt x="5107" y="864"/>
                    <a:pt x="5112" y="869"/>
                    <a:pt x="5112" y="876"/>
                  </a:cubicBezTo>
                  <a:cubicBezTo>
                    <a:pt x="5112" y="883"/>
                    <a:pt x="5107" y="888"/>
                    <a:pt x="5100" y="888"/>
                  </a:cubicBezTo>
                  <a:lnTo>
                    <a:pt x="4932" y="888"/>
                  </a:lnTo>
                  <a:cubicBezTo>
                    <a:pt x="4926" y="888"/>
                    <a:pt x="4920" y="883"/>
                    <a:pt x="4920" y="876"/>
                  </a:cubicBezTo>
                  <a:cubicBezTo>
                    <a:pt x="4920" y="869"/>
                    <a:pt x="4926" y="864"/>
                    <a:pt x="4932" y="864"/>
                  </a:cubicBezTo>
                  <a:close/>
                  <a:moveTo>
                    <a:pt x="5220" y="864"/>
                  </a:moveTo>
                  <a:lnTo>
                    <a:pt x="5388" y="864"/>
                  </a:lnTo>
                  <a:cubicBezTo>
                    <a:pt x="5395" y="864"/>
                    <a:pt x="5400" y="869"/>
                    <a:pt x="5400" y="876"/>
                  </a:cubicBezTo>
                  <a:cubicBezTo>
                    <a:pt x="5400" y="883"/>
                    <a:pt x="5395" y="888"/>
                    <a:pt x="5388" y="888"/>
                  </a:cubicBezTo>
                  <a:lnTo>
                    <a:pt x="5220" y="888"/>
                  </a:lnTo>
                  <a:cubicBezTo>
                    <a:pt x="5214" y="888"/>
                    <a:pt x="5208" y="883"/>
                    <a:pt x="5208" y="876"/>
                  </a:cubicBezTo>
                  <a:cubicBezTo>
                    <a:pt x="5208" y="869"/>
                    <a:pt x="5214" y="864"/>
                    <a:pt x="5220" y="864"/>
                  </a:cubicBezTo>
                  <a:close/>
                  <a:moveTo>
                    <a:pt x="5472" y="852"/>
                  </a:moveTo>
                  <a:lnTo>
                    <a:pt x="5472" y="684"/>
                  </a:lnTo>
                  <a:cubicBezTo>
                    <a:pt x="5472" y="677"/>
                    <a:pt x="5478" y="672"/>
                    <a:pt x="5484" y="672"/>
                  </a:cubicBezTo>
                  <a:cubicBezTo>
                    <a:pt x="5491" y="672"/>
                    <a:pt x="5496" y="677"/>
                    <a:pt x="5496" y="684"/>
                  </a:cubicBezTo>
                  <a:lnTo>
                    <a:pt x="5496" y="852"/>
                  </a:lnTo>
                  <a:cubicBezTo>
                    <a:pt x="5496" y="859"/>
                    <a:pt x="5491" y="864"/>
                    <a:pt x="5484" y="864"/>
                  </a:cubicBezTo>
                  <a:cubicBezTo>
                    <a:pt x="5478" y="864"/>
                    <a:pt x="5472" y="859"/>
                    <a:pt x="5472" y="852"/>
                  </a:cubicBezTo>
                  <a:close/>
                  <a:moveTo>
                    <a:pt x="5472" y="564"/>
                  </a:moveTo>
                  <a:lnTo>
                    <a:pt x="5472" y="396"/>
                  </a:lnTo>
                  <a:cubicBezTo>
                    <a:pt x="5472" y="389"/>
                    <a:pt x="5478" y="384"/>
                    <a:pt x="5484" y="384"/>
                  </a:cubicBezTo>
                  <a:cubicBezTo>
                    <a:pt x="5491" y="384"/>
                    <a:pt x="5496" y="389"/>
                    <a:pt x="5496" y="396"/>
                  </a:cubicBezTo>
                  <a:lnTo>
                    <a:pt x="5496" y="564"/>
                  </a:lnTo>
                  <a:cubicBezTo>
                    <a:pt x="5496" y="571"/>
                    <a:pt x="5491" y="576"/>
                    <a:pt x="5484" y="576"/>
                  </a:cubicBezTo>
                  <a:cubicBezTo>
                    <a:pt x="5478" y="576"/>
                    <a:pt x="5472" y="571"/>
                    <a:pt x="5472" y="564"/>
                  </a:cubicBezTo>
                  <a:close/>
                  <a:moveTo>
                    <a:pt x="5472" y="276"/>
                  </a:moveTo>
                  <a:lnTo>
                    <a:pt x="5472" y="108"/>
                  </a:lnTo>
                  <a:cubicBezTo>
                    <a:pt x="5472" y="101"/>
                    <a:pt x="5478" y="96"/>
                    <a:pt x="5484" y="96"/>
                  </a:cubicBezTo>
                  <a:cubicBezTo>
                    <a:pt x="5491" y="96"/>
                    <a:pt x="5496" y="101"/>
                    <a:pt x="5496" y="108"/>
                  </a:cubicBezTo>
                  <a:lnTo>
                    <a:pt x="5496" y="276"/>
                  </a:lnTo>
                  <a:cubicBezTo>
                    <a:pt x="5496" y="283"/>
                    <a:pt x="5491" y="288"/>
                    <a:pt x="5484" y="288"/>
                  </a:cubicBezTo>
                  <a:cubicBezTo>
                    <a:pt x="5478" y="288"/>
                    <a:pt x="5472" y="283"/>
                    <a:pt x="5472" y="276"/>
                  </a:cubicBezTo>
                  <a:close/>
                  <a:moveTo>
                    <a:pt x="5460" y="24"/>
                  </a:moveTo>
                  <a:lnTo>
                    <a:pt x="5292" y="24"/>
                  </a:lnTo>
                  <a:cubicBezTo>
                    <a:pt x="5286" y="24"/>
                    <a:pt x="5280" y="19"/>
                    <a:pt x="5280" y="12"/>
                  </a:cubicBezTo>
                  <a:cubicBezTo>
                    <a:pt x="5280" y="5"/>
                    <a:pt x="5286" y="0"/>
                    <a:pt x="5292" y="0"/>
                  </a:cubicBezTo>
                  <a:lnTo>
                    <a:pt x="5460" y="0"/>
                  </a:lnTo>
                  <a:cubicBezTo>
                    <a:pt x="5467" y="0"/>
                    <a:pt x="5472" y="5"/>
                    <a:pt x="5472" y="12"/>
                  </a:cubicBezTo>
                  <a:cubicBezTo>
                    <a:pt x="5472" y="19"/>
                    <a:pt x="5467" y="24"/>
                    <a:pt x="5460" y="24"/>
                  </a:cubicBezTo>
                  <a:close/>
                  <a:moveTo>
                    <a:pt x="5172" y="24"/>
                  </a:moveTo>
                  <a:lnTo>
                    <a:pt x="5004" y="24"/>
                  </a:lnTo>
                  <a:cubicBezTo>
                    <a:pt x="4998" y="24"/>
                    <a:pt x="4992" y="19"/>
                    <a:pt x="4992" y="12"/>
                  </a:cubicBezTo>
                  <a:cubicBezTo>
                    <a:pt x="4992" y="5"/>
                    <a:pt x="4998" y="0"/>
                    <a:pt x="5004" y="0"/>
                  </a:cubicBezTo>
                  <a:lnTo>
                    <a:pt x="5172" y="0"/>
                  </a:lnTo>
                  <a:cubicBezTo>
                    <a:pt x="5179" y="0"/>
                    <a:pt x="5184" y="5"/>
                    <a:pt x="5184" y="12"/>
                  </a:cubicBezTo>
                  <a:cubicBezTo>
                    <a:pt x="5184" y="19"/>
                    <a:pt x="5179" y="24"/>
                    <a:pt x="5172" y="24"/>
                  </a:cubicBezTo>
                  <a:close/>
                  <a:moveTo>
                    <a:pt x="4884" y="24"/>
                  </a:moveTo>
                  <a:lnTo>
                    <a:pt x="4716" y="24"/>
                  </a:lnTo>
                  <a:cubicBezTo>
                    <a:pt x="4710" y="24"/>
                    <a:pt x="4704" y="19"/>
                    <a:pt x="4704" y="12"/>
                  </a:cubicBezTo>
                  <a:cubicBezTo>
                    <a:pt x="4704" y="5"/>
                    <a:pt x="4710" y="0"/>
                    <a:pt x="4716" y="0"/>
                  </a:cubicBezTo>
                  <a:lnTo>
                    <a:pt x="4884" y="0"/>
                  </a:lnTo>
                  <a:cubicBezTo>
                    <a:pt x="4891" y="0"/>
                    <a:pt x="4896" y="5"/>
                    <a:pt x="4896" y="12"/>
                  </a:cubicBezTo>
                  <a:cubicBezTo>
                    <a:pt x="4896" y="19"/>
                    <a:pt x="4891" y="24"/>
                    <a:pt x="4884" y="24"/>
                  </a:cubicBezTo>
                  <a:close/>
                  <a:moveTo>
                    <a:pt x="4596" y="24"/>
                  </a:moveTo>
                  <a:lnTo>
                    <a:pt x="4428" y="24"/>
                  </a:lnTo>
                  <a:cubicBezTo>
                    <a:pt x="4422" y="24"/>
                    <a:pt x="4416" y="19"/>
                    <a:pt x="4416" y="12"/>
                  </a:cubicBezTo>
                  <a:cubicBezTo>
                    <a:pt x="4416" y="5"/>
                    <a:pt x="4422" y="0"/>
                    <a:pt x="4428" y="0"/>
                  </a:cubicBezTo>
                  <a:lnTo>
                    <a:pt x="4596" y="0"/>
                  </a:lnTo>
                  <a:cubicBezTo>
                    <a:pt x="4603" y="0"/>
                    <a:pt x="4608" y="5"/>
                    <a:pt x="4608" y="12"/>
                  </a:cubicBezTo>
                  <a:cubicBezTo>
                    <a:pt x="4608" y="19"/>
                    <a:pt x="4603" y="24"/>
                    <a:pt x="4596" y="24"/>
                  </a:cubicBezTo>
                  <a:close/>
                  <a:moveTo>
                    <a:pt x="4308" y="24"/>
                  </a:moveTo>
                  <a:lnTo>
                    <a:pt x="4140" y="24"/>
                  </a:lnTo>
                  <a:cubicBezTo>
                    <a:pt x="4134" y="24"/>
                    <a:pt x="4128" y="19"/>
                    <a:pt x="4128" y="12"/>
                  </a:cubicBezTo>
                  <a:cubicBezTo>
                    <a:pt x="4128" y="5"/>
                    <a:pt x="4134" y="0"/>
                    <a:pt x="4140" y="0"/>
                  </a:cubicBezTo>
                  <a:lnTo>
                    <a:pt x="4308" y="0"/>
                  </a:lnTo>
                  <a:cubicBezTo>
                    <a:pt x="4315" y="0"/>
                    <a:pt x="4320" y="5"/>
                    <a:pt x="4320" y="12"/>
                  </a:cubicBezTo>
                  <a:cubicBezTo>
                    <a:pt x="4320" y="19"/>
                    <a:pt x="4315" y="24"/>
                    <a:pt x="4308" y="24"/>
                  </a:cubicBezTo>
                  <a:close/>
                  <a:moveTo>
                    <a:pt x="4020" y="24"/>
                  </a:moveTo>
                  <a:lnTo>
                    <a:pt x="3852" y="24"/>
                  </a:lnTo>
                  <a:cubicBezTo>
                    <a:pt x="3846" y="24"/>
                    <a:pt x="3840" y="19"/>
                    <a:pt x="3840" y="12"/>
                  </a:cubicBezTo>
                  <a:cubicBezTo>
                    <a:pt x="3840" y="5"/>
                    <a:pt x="3846" y="0"/>
                    <a:pt x="3852" y="0"/>
                  </a:cubicBezTo>
                  <a:lnTo>
                    <a:pt x="4020" y="0"/>
                  </a:lnTo>
                  <a:cubicBezTo>
                    <a:pt x="4027" y="0"/>
                    <a:pt x="4032" y="5"/>
                    <a:pt x="4032" y="12"/>
                  </a:cubicBezTo>
                  <a:cubicBezTo>
                    <a:pt x="4032" y="19"/>
                    <a:pt x="4027" y="24"/>
                    <a:pt x="4020" y="24"/>
                  </a:cubicBezTo>
                  <a:close/>
                  <a:moveTo>
                    <a:pt x="3732" y="24"/>
                  </a:moveTo>
                  <a:lnTo>
                    <a:pt x="3564" y="24"/>
                  </a:lnTo>
                  <a:cubicBezTo>
                    <a:pt x="3558" y="24"/>
                    <a:pt x="3552" y="19"/>
                    <a:pt x="3552" y="12"/>
                  </a:cubicBezTo>
                  <a:cubicBezTo>
                    <a:pt x="3552" y="5"/>
                    <a:pt x="3558" y="0"/>
                    <a:pt x="3564" y="0"/>
                  </a:cubicBezTo>
                  <a:lnTo>
                    <a:pt x="3732" y="0"/>
                  </a:lnTo>
                  <a:cubicBezTo>
                    <a:pt x="3739" y="0"/>
                    <a:pt x="3744" y="5"/>
                    <a:pt x="3744" y="12"/>
                  </a:cubicBezTo>
                  <a:cubicBezTo>
                    <a:pt x="3744" y="19"/>
                    <a:pt x="3739" y="24"/>
                    <a:pt x="3732" y="24"/>
                  </a:cubicBezTo>
                  <a:close/>
                  <a:moveTo>
                    <a:pt x="3444" y="24"/>
                  </a:moveTo>
                  <a:lnTo>
                    <a:pt x="3276" y="24"/>
                  </a:lnTo>
                  <a:cubicBezTo>
                    <a:pt x="3270" y="24"/>
                    <a:pt x="3264" y="19"/>
                    <a:pt x="3264" y="12"/>
                  </a:cubicBezTo>
                  <a:cubicBezTo>
                    <a:pt x="3264" y="5"/>
                    <a:pt x="3270" y="0"/>
                    <a:pt x="3276" y="0"/>
                  </a:cubicBezTo>
                  <a:lnTo>
                    <a:pt x="3444" y="0"/>
                  </a:lnTo>
                  <a:cubicBezTo>
                    <a:pt x="3451" y="0"/>
                    <a:pt x="3456" y="5"/>
                    <a:pt x="3456" y="12"/>
                  </a:cubicBezTo>
                  <a:cubicBezTo>
                    <a:pt x="3456" y="19"/>
                    <a:pt x="3451" y="24"/>
                    <a:pt x="3444" y="24"/>
                  </a:cubicBezTo>
                  <a:close/>
                  <a:moveTo>
                    <a:pt x="3156" y="24"/>
                  </a:moveTo>
                  <a:lnTo>
                    <a:pt x="2988" y="24"/>
                  </a:lnTo>
                  <a:cubicBezTo>
                    <a:pt x="2982" y="24"/>
                    <a:pt x="2976" y="19"/>
                    <a:pt x="2976" y="12"/>
                  </a:cubicBezTo>
                  <a:cubicBezTo>
                    <a:pt x="2976" y="5"/>
                    <a:pt x="2982" y="0"/>
                    <a:pt x="2988" y="0"/>
                  </a:cubicBezTo>
                  <a:lnTo>
                    <a:pt x="3156" y="0"/>
                  </a:lnTo>
                  <a:cubicBezTo>
                    <a:pt x="3163" y="0"/>
                    <a:pt x="3168" y="5"/>
                    <a:pt x="3168" y="12"/>
                  </a:cubicBezTo>
                  <a:cubicBezTo>
                    <a:pt x="3168" y="19"/>
                    <a:pt x="3163" y="24"/>
                    <a:pt x="3156" y="24"/>
                  </a:cubicBezTo>
                  <a:close/>
                  <a:moveTo>
                    <a:pt x="2868" y="24"/>
                  </a:moveTo>
                  <a:lnTo>
                    <a:pt x="2700" y="24"/>
                  </a:lnTo>
                  <a:cubicBezTo>
                    <a:pt x="2694" y="24"/>
                    <a:pt x="2688" y="19"/>
                    <a:pt x="2688" y="12"/>
                  </a:cubicBezTo>
                  <a:cubicBezTo>
                    <a:pt x="2688" y="5"/>
                    <a:pt x="2694" y="0"/>
                    <a:pt x="2700" y="0"/>
                  </a:cubicBezTo>
                  <a:lnTo>
                    <a:pt x="2868" y="0"/>
                  </a:lnTo>
                  <a:cubicBezTo>
                    <a:pt x="2875" y="0"/>
                    <a:pt x="2880" y="5"/>
                    <a:pt x="2880" y="12"/>
                  </a:cubicBezTo>
                  <a:cubicBezTo>
                    <a:pt x="2880" y="19"/>
                    <a:pt x="2875" y="24"/>
                    <a:pt x="2868" y="24"/>
                  </a:cubicBezTo>
                  <a:close/>
                  <a:moveTo>
                    <a:pt x="2580" y="24"/>
                  </a:moveTo>
                  <a:lnTo>
                    <a:pt x="2412" y="24"/>
                  </a:lnTo>
                  <a:cubicBezTo>
                    <a:pt x="2406" y="24"/>
                    <a:pt x="2400" y="19"/>
                    <a:pt x="2400" y="12"/>
                  </a:cubicBezTo>
                  <a:cubicBezTo>
                    <a:pt x="2400" y="5"/>
                    <a:pt x="2406" y="0"/>
                    <a:pt x="2412" y="0"/>
                  </a:cubicBezTo>
                  <a:lnTo>
                    <a:pt x="2580" y="0"/>
                  </a:lnTo>
                  <a:cubicBezTo>
                    <a:pt x="2587" y="0"/>
                    <a:pt x="2592" y="5"/>
                    <a:pt x="2592" y="12"/>
                  </a:cubicBezTo>
                  <a:cubicBezTo>
                    <a:pt x="2592" y="19"/>
                    <a:pt x="2587" y="24"/>
                    <a:pt x="2580" y="24"/>
                  </a:cubicBezTo>
                  <a:close/>
                  <a:moveTo>
                    <a:pt x="2292" y="24"/>
                  </a:moveTo>
                  <a:lnTo>
                    <a:pt x="2124" y="24"/>
                  </a:lnTo>
                  <a:cubicBezTo>
                    <a:pt x="2118" y="24"/>
                    <a:pt x="2112" y="19"/>
                    <a:pt x="2112" y="12"/>
                  </a:cubicBezTo>
                  <a:cubicBezTo>
                    <a:pt x="2112" y="5"/>
                    <a:pt x="2118" y="0"/>
                    <a:pt x="2124" y="0"/>
                  </a:cubicBezTo>
                  <a:lnTo>
                    <a:pt x="2292" y="0"/>
                  </a:lnTo>
                  <a:cubicBezTo>
                    <a:pt x="2299" y="0"/>
                    <a:pt x="2304" y="5"/>
                    <a:pt x="2304" y="12"/>
                  </a:cubicBezTo>
                  <a:cubicBezTo>
                    <a:pt x="2304" y="19"/>
                    <a:pt x="2299" y="24"/>
                    <a:pt x="2292" y="24"/>
                  </a:cubicBezTo>
                  <a:close/>
                  <a:moveTo>
                    <a:pt x="2004" y="24"/>
                  </a:moveTo>
                  <a:lnTo>
                    <a:pt x="1836" y="24"/>
                  </a:lnTo>
                  <a:cubicBezTo>
                    <a:pt x="1830" y="24"/>
                    <a:pt x="1824" y="19"/>
                    <a:pt x="1824" y="12"/>
                  </a:cubicBezTo>
                  <a:cubicBezTo>
                    <a:pt x="1824" y="5"/>
                    <a:pt x="1830" y="0"/>
                    <a:pt x="1836" y="0"/>
                  </a:cubicBezTo>
                  <a:lnTo>
                    <a:pt x="2004" y="0"/>
                  </a:lnTo>
                  <a:cubicBezTo>
                    <a:pt x="2011" y="0"/>
                    <a:pt x="2016" y="5"/>
                    <a:pt x="2016" y="12"/>
                  </a:cubicBezTo>
                  <a:cubicBezTo>
                    <a:pt x="2016" y="19"/>
                    <a:pt x="2011" y="24"/>
                    <a:pt x="2004" y="24"/>
                  </a:cubicBezTo>
                  <a:close/>
                  <a:moveTo>
                    <a:pt x="1716" y="24"/>
                  </a:moveTo>
                  <a:lnTo>
                    <a:pt x="1548" y="24"/>
                  </a:lnTo>
                  <a:cubicBezTo>
                    <a:pt x="1542" y="24"/>
                    <a:pt x="1536" y="19"/>
                    <a:pt x="1536" y="12"/>
                  </a:cubicBezTo>
                  <a:cubicBezTo>
                    <a:pt x="1536" y="5"/>
                    <a:pt x="1542" y="0"/>
                    <a:pt x="1548" y="0"/>
                  </a:cubicBezTo>
                  <a:lnTo>
                    <a:pt x="1716" y="0"/>
                  </a:lnTo>
                  <a:cubicBezTo>
                    <a:pt x="1723" y="0"/>
                    <a:pt x="1728" y="5"/>
                    <a:pt x="1728" y="12"/>
                  </a:cubicBezTo>
                  <a:cubicBezTo>
                    <a:pt x="1728" y="19"/>
                    <a:pt x="1723" y="24"/>
                    <a:pt x="1716" y="24"/>
                  </a:cubicBezTo>
                  <a:close/>
                  <a:moveTo>
                    <a:pt x="1428" y="24"/>
                  </a:moveTo>
                  <a:lnTo>
                    <a:pt x="1260" y="24"/>
                  </a:lnTo>
                  <a:cubicBezTo>
                    <a:pt x="1254" y="24"/>
                    <a:pt x="1248" y="19"/>
                    <a:pt x="1248" y="12"/>
                  </a:cubicBezTo>
                  <a:cubicBezTo>
                    <a:pt x="1248" y="5"/>
                    <a:pt x="1254" y="0"/>
                    <a:pt x="1260" y="0"/>
                  </a:cubicBezTo>
                  <a:lnTo>
                    <a:pt x="1428" y="0"/>
                  </a:lnTo>
                  <a:cubicBezTo>
                    <a:pt x="1435" y="0"/>
                    <a:pt x="1440" y="5"/>
                    <a:pt x="1440" y="12"/>
                  </a:cubicBezTo>
                  <a:cubicBezTo>
                    <a:pt x="1440" y="19"/>
                    <a:pt x="1435" y="24"/>
                    <a:pt x="1428" y="24"/>
                  </a:cubicBezTo>
                  <a:close/>
                  <a:moveTo>
                    <a:pt x="1140" y="24"/>
                  </a:moveTo>
                  <a:lnTo>
                    <a:pt x="972" y="24"/>
                  </a:lnTo>
                  <a:cubicBezTo>
                    <a:pt x="966" y="24"/>
                    <a:pt x="960" y="19"/>
                    <a:pt x="960" y="12"/>
                  </a:cubicBezTo>
                  <a:cubicBezTo>
                    <a:pt x="960" y="5"/>
                    <a:pt x="966" y="0"/>
                    <a:pt x="972" y="0"/>
                  </a:cubicBezTo>
                  <a:lnTo>
                    <a:pt x="1140" y="0"/>
                  </a:lnTo>
                  <a:cubicBezTo>
                    <a:pt x="1147" y="0"/>
                    <a:pt x="1152" y="5"/>
                    <a:pt x="1152" y="12"/>
                  </a:cubicBezTo>
                  <a:cubicBezTo>
                    <a:pt x="1152" y="19"/>
                    <a:pt x="1147" y="24"/>
                    <a:pt x="1140" y="24"/>
                  </a:cubicBezTo>
                  <a:close/>
                  <a:moveTo>
                    <a:pt x="852" y="24"/>
                  </a:moveTo>
                  <a:lnTo>
                    <a:pt x="684" y="24"/>
                  </a:lnTo>
                  <a:cubicBezTo>
                    <a:pt x="678" y="24"/>
                    <a:pt x="672" y="19"/>
                    <a:pt x="672" y="12"/>
                  </a:cubicBezTo>
                  <a:cubicBezTo>
                    <a:pt x="672" y="5"/>
                    <a:pt x="678" y="0"/>
                    <a:pt x="684" y="0"/>
                  </a:cubicBezTo>
                  <a:lnTo>
                    <a:pt x="852" y="0"/>
                  </a:lnTo>
                  <a:cubicBezTo>
                    <a:pt x="859" y="0"/>
                    <a:pt x="864" y="5"/>
                    <a:pt x="864" y="12"/>
                  </a:cubicBezTo>
                  <a:cubicBezTo>
                    <a:pt x="864" y="19"/>
                    <a:pt x="859" y="24"/>
                    <a:pt x="852" y="24"/>
                  </a:cubicBezTo>
                  <a:close/>
                  <a:moveTo>
                    <a:pt x="564" y="24"/>
                  </a:moveTo>
                  <a:lnTo>
                    <a:pt x="396" y="24"/>
                  </a:lnTo>
                  <a:cubicBezTo>
                    <a:pt x="390" y="24"/>
                    <a:pt x="384" y="19"/>
                    <a:pt x="384" y="12"/>
                  </a:cubicBezTo>
                  <a:cubicBezTo>
                    <a:pt x="384" y="5"/>
                    <a:pt x="390" y="0"/>
                    <a:pt x="396" y="0"/>
                  </a:cubicBezTo>
                  <a:lnTo>
                    <a:pt x="564" y="0"/>
                  </a:lnTo>
                  <a:cubicBezTo>
                    <a:pt x="571" y="0"/>
                    <a:pt x="576" y="5"/>
                    <a:pt x="576" y="12"/>
                  </a:cubicBezTo>
                  <a:cubicBezTo>
                    <a:pt x="576" y="19"/>
                    <a:pt x="571" y="24"/>
                    <a:pt x="564" y="24"/>
                  </a:cubicBezTo>
                  <a:close/>
                  <a:moveTo>
                    <a:pt x="276" y="24"/>
                  </a:moveTo>
                  <a:lnTo>
                    <a:pt x="108" y="24"/>
                  </a:lnTo>
                  <a:cubicBezTo>
                    <a:pt x="102" y="24"/>
                    <a:pt x="96" y="19"/>
                    <a:pt x="96" y="12"/>
                  </a:cubicBezTo>
                  <a:cubicBezTo>
                    <a:pt x="96" y="5"/>
                    <a:pt x="102" y="0"/>
                    <a:pt x="108" y="0"/>
                  </a:cubicBezTo>
                  <a:lnTo>
                    <a:pt x="276" y="0"/>
                  </a:lnTo>
                  <a:cubicBezTo>
                    <a:pt x="283" y="0"/>
                    <a:pt x="288" y="5"/>
                    <a:pt x="288" y="12"/>
                  </a:cubicBezTo>
                  <a:cubicBezTo>
                    <a:pt x="288" y="19"/>
                    <a:pt x="283" y="24"/>
                    <a:pt x="276" y="24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Rectangle 76">
              <a:extLst>
                <a:ext uri="{FF2B5EF4-FFF2-40B4-BE49-F238E27FC236}">
                  <a16:creationId xmlns:a16="http://schemas.microsoft.com/office/drawing/2014/main" id="{01930E8D-A954-4227-9A63-0058AAFA53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12" y="3267"/>
              <a:ext cx="190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Link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1" name="Rectangle 77">
              <a:extLst>
                <a:ext uri="{FF2B5EF4-FFF2-40B4-BE49-F238E27FC236}">
                  <a16:creationId xmlns:a16="http://schemas.microsoft.com/office/drawing/2014/main" id="{72C7EAF9-BC59-42AB-B1C4-BC121545C0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58" y="3267"/>
              <a:ext cx="118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 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2" name="Rectangle 78">
              <a:extLst>
                <a:ext uri="{FF2B5EF4-FFF2-40B4-BE49-F238E27FC236}">
                  <a16:creationId xmlns:a16="http://schemas.microsoft.com/office/drawing/2014/main" id="{F51D68BB-B4FC-4417-869C-BC9E2E8133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3" y="3267"/>
              <a:ext cx="8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–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3" name="Rectangle 79">
              <a:extLst>
                <a:ext uri="{FF2B5EF4-FFF2-40B4-BE49-F238E27FC236}">
                  <a16:creationId xmlns:a16="http://schemas.microsoft.com/office/drawing/2014/main" id="{A322C976-0436-401D-92FD-3D29AC0E3E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2" y="3267"/>
              <a:ext cx="8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4" name="Rectangle 80">
              <a:extLst>
                <a:ext uri="{FF2B5EF4-FFF2-40B4-BE49-F238E27FC236}">
                  <a16:creationId xmlns:a16="http://schemas.microsoft.com/office/drawing/2014/main" id="{3393370C-6356-4312-8945-66CDDE7179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0" y="3267"/>
              <a:ext cx="524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Configured link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5" name="Rectangle 81">
              <a:extLst>
                <a:ext uri="{FF2B5EF4-FFF2-40B4-BE49-F238E27FC236}">
                  <a16:creationId xmlns:a16="http://schemas.microsoft.com/office/drawing/2014/main" id="{C89EECD4-F910-4F73-8171-3754D93FF5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31" y="3708"/>
              <a:ext cx="1120" cy="17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82">
              <a:extLst>
                <a:ext uri="{FF2B5EF4-FFF2-40B4-BE49-F238E27FC236}">
                  <a16:creationId xmlns:a16="http://schemas.microsoft.com/office/drawing/2014/main" id="{EDCE4371-E687-4BA8-A0EA-3D3112E187F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728" y="3706"/>
              <a:ext cx="1126" cy="182"/>
            </a:xfrm>
            <a:custGeom>
              <a:avLst/>
              <a:gdLst>
                <a:gd name="T0" fmla="*/ 0 w 5496"/>
                <a:gd name="T1" fmla="*/ 36 h 888"/>
                <a:gd name="T2" fmla="*/ 12 w 5496"/>
                <a:gd name="T3" fmla="*/ 504 h 888"/>
                <a:gd name="T4" fmla="*/ 24 w 5496"/>
                <a:gd name="T5" fmla="*/ 612 h 888"/>
                <a:gd name="T6" fmla="*/ 12 w 5496"/>
                <a:gd name="T7" fmla="*/ 600 h 888"/>
                <a:gd name="T8" fmla="*/ 204 w 5496"/>
                <a:gd name="T9" fmla="*/ 888 h 888"/>
                <a:gd name="T10" fmla="*/ 492 w 5496"/>
                <a:gd name="T11" fmla="*/ 864 h 888"/>
                <a:gd name="T12" fmla="*/ 324 w 5496"/>
                <a:gd name="T13" fmla="*/ 864 h 888"/>
                <a:gd name="T14" fmla="*/ 612 w 5496"/>
                <a:gd name="T15" fmla="*/ 888 h 888"/>
                <a:gd name="T16" fmla="*/ 1080 w 5496"/>
                <a:gd name="T17" fmla="*/ 876 h 888"/>
                <a:gd name="T18" fmla="*/ 1188 w 5496"/>
                <a:gd name="T19" fmla="*/ 864 h 888"/>
                <a:gd name="T20" fmla="*/ 1176 w 5496"/>
                <a:gd name="T21" fmla="*/ 876 h 888"/>
                <a:gd name="T22" fmla="*/ 1644 w 5496"/>
                <a:gd name="T23" fmla="*/ 888 h 888"/>
                <a:gd name="T24" fmla="*/ 1932 w 5496"/>
                <a:gd name="T25" fmla="*/ 864 h 888"/>
                <a:gd name="T26" fmla="*/ 1764 w 5496"/>
                <a:gd name="T27" fmla="*/ 864 h 888"/>
                <a:gd name="T28" fmla="*/ 2052 w 5496"/>
                <a:gd name="T29" fmla="*/ 888 h 888"/>
                <a:gd name="T30" fmla="*/ 2520 w 5496"/>
                <a:gd name="T31" fmla="*/ 876 h 888"/>
                <a:gd name="T32" fmla="*/ 2628 w 5496"/>
                <a:gd name="T33" fmla="*/ 864 h 888"/>
                <a:gd name="T34" fmla="*/ 2616 w 5496"/>
                <a:gd name="T35" fmla="*/ 876 h 888"/>
                <a:gd name="T36" fmla="*/ 3084 w 5496"/>
                <a:gd name="T37" fmla="*/ 888 h 888"/>
                <a:gd name="T38" fmla="*/ 3372 w 5496"/>
                <a:gd name="T39" fmla="*/ 864 h 888"/>
                <a:gd name="T40" fmla="*/ 3204 w 5496"/>
                <a:gd name="T41" fmla="*/ 864 h 888"/>
                <a:gd name="T42" fmla="*/ 3492 w 5496"/>
                <a:gd name="T43" fmla="*/ 888 h 888"/>
                <a:gd name="T44" fmla="*/ 3960 w 5496"/>
                <a:gd name="T45" fmla="*/ 876 h 888"/>
                <a:gd name="T46" fmla="*/ 4068 w 5496"/>
                <a:gd name="T47" fmla="*/ 864 h 888"/>
                <a:gd name="T48" fmla="*/ 4056 w 5496"/>
                <a:gd name="T49" fmla="*/ 876 h 888"/>
                <a:gd name="T50" fmla="*/ 4524 w 5496"/>
                <a:gd name="T51" fmla="*/ 888 h 888"/>
                <a:gd name="T52" fmla="*/ 4812 w 5496"/>
                <a:gd name="T53" fmla="*/ 864 h 888"/>
                <a:gd name="T54" fmla="*/ 4644 w 5496"/>
                <a:gd name="T55" fmla="*/ 864 h 888"/>
                <a:gd name="T56" fmla="*/ 4932 w 5496"/>
                <a:gd name="T57" fmla="*/ 888 h 888"/>
                <a:gd name="T58" fmla="*/ 5400 w 5496"/>
                <a:gd name="T59" fmla="*/ 876 h 888"/>
                <a:gd name="T60" fmla="*/ 5472 w 5496"/>
                <a:gd name="T61" fmla="*/ 852 h 888"/>
                <a:gd name="T62" fmla="*/ 5484 w 5496"/>
                <a:gd name="T63" fmla="*/ 864 h 888"/>
                <a:gd name="T64" fmla="*/ 5496 w 5496"/>
                <a:gd name="T65" fmla="*/ 396 h 888"/>
                <a:gd name="T66" fmla="*/ 5472 w 5496"/>
                <a:gd name="T67" fmla="*/ 108 h 888"/>
                <a:gd name="T68" fmla="*/ 5472 w 5496"/>
                <a:gd name="T69" fmla="*/ 276 h 888"/>
                <a:gd name="T70" fmla="*/ 5460 w 5496"/>
                <a:gd name="T71" fmla="*/ 0 h 888"/>
                <a:gd name="T72" fmla="*/ 4992 w 5496"/>
                <a:gd name="T73" fmla="*/ 12 h 888"/>
                <a:gd name="T74" fmla="*/ 4884 w 5496"/>
                <a:gd name="T75" fmla="*/ 24 h 888"/>
                <a:gd name="T76" fmla="*/ 4896 w 5496"/>
                <a:gd name="T77" fmla="*/ 12 h 888"/>
                <a:gd name="T78" fmla="*/ 4428 w 5496"/>
                <a:gd name="T79" fmla="*/ 0 h 888"/>
                <a:gd name="T80" fmla="*/ 4140 w 5496"/>
                <a:gd name="T81" fmla="*/ 24 h 888"/>
                <a:gd name="T82" fmla="*/ 4308 w 5496"/>
                <a:gd name="T83" fmla="*/ 24 h 888"/>
                <a:gd name="T84" fmla="*/ 4020 w 5496"/>
                <a:gd name="T85" fmla="*/ 0 h 888"/>
                <a:gd name="T86" fmla="*/ 3552 w 5496"/>
                <a:gd name="T87" fmla="*/ 12 h 888"/>
                <a:gd name="T88" fmla="*/ 3444 w 5496"/>
                <a:gd name="T89" fmla="*/ 24 h 888"/>
                <a:gd name="T90" fmla="*/ 3456 w 5496"/>
                <a:gd name="T91" fmla="*/ 12 h 888"/>
                <a:gd name="T92" fmla="*/ 2988 w 5496"/>
                <a:gd name="T93" fmla="*/ 0 h 888"/>
                <a:gd name="T94" fmla="*/ 2700 w 5496"/>
                <a:gd name="T95" fmla="*/ 24 h 888"/>
                <a:gd name="T96" fmla="*/ 2868 w 5496"/>
                <a:gd name="T97" fmla="*/ 24 h 888"/>
                <a:gd name="T98" fmla="*/ 2580 w 5496"/>
                <a:gd name="T99" fmla="*/ 0 h 888"/>
                <a:gd name="T100" fmla="*/ 2112 w 5496"/>
                <a:gd name="T101" fmla="*/ 12 h 888"/>
                <a:gd name="T102" fmla="*/ 2004 w 5496"/>
                <a:gd name="T103" fmla="*/ 24 h 888"/>
                <a:gd name="T104" fmla="*/ 2016 w 5496"/>
                <a:gd name="T105" fmla="*/ 12 h 888"/>
                <a:gd name="T106" fmla="*/ 1548 w 5496"/>
                <a:gd name="T107" fmla="*/ 0 h 888"/>
                <a:gd name="T108" fmla="*/ 1260 w 5496"/>
                <a:gd name="T109" fmla="*/ 24 h 888"/>
                <a:gd name="T110" fmla="*/ 1428 w 5496"/>
                <a:gd name="T111" fmla="*/ 24 h 888"/>
                <a:gd name="T112" fmla="*/ 1140 w 5496"/>
                <a:gd name="T113" fmla="*/ 0 h 888"/>
                <a:gd name="T114" fmla="*/ 672 w 5496"/>
                <a:gd name="T115" fmla="*/ 12 h 888"/>
                <a:gd name="T116" fmla="*/ 564 w 5496"/>
                <a:gd name="T117" fmla="*/ 24 h 888"/>
                <a:gd name="T118" fmla="*/ 576 w 5496"/>
                <a:gd name="T119" fmla="*/ 12 h 888"/>
                <a:gd name="T120" fmla="*/ 108 w 5496"/>
                <a:gd name="T121" fmla="*/ 0 h 8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496" h="888">
                  <a:moveTo>
                    <a:pt x="24" y="36"/>
                  </a:moveTo>
                  <a:lnTo>
                    <a:pt x="24" y="204"/>
                  </a:lnTo>
                  <a:cubicBezTo>
                    <a:pt x="24" y="211"/>
                    <a:pt x="19" y="216"/>
                    <a:pt x="12" y="216"/>
                  </a:cubicBezTo>
                  <a:cubicBezTo>
                    <a:pt x="6" y="216"/>
                    <a:pt x="0" y="211"/>
                    <a:pt x="0" y="204"/>
                  </a:cubicBezTo>
                  <a:lnTo>
                    <a:pt x="0" y="36"/>
                  </a:lnTo>
                  <a:cubicBezTo>
                    <a:pt x="0" y="29"/>
                    <a:pt x="6" y="24"/>
                    <a:pt x="12" y="24"/>
                  </a:cubicBezTo>
                  <a:cubicBezTo>
                    <a:pt x="19" y="24"/>
                    <a:pt x="24" y="29"/>
                    <a:pt x="24" y="36"/>
                  </a:cubicBezTo>
                  <a:close/>
                  <a:moveTo>
                    <a:pt x="24" y="324"/>
                  </a:moveTo>
                  <a:lnTo>
                    <a:pt x="24" y="492"/>
                  </a:lnTo>
                  <a:cubicBezTo>
                    <a:pt x="24" y="499"/>
                    <a:pt x="19" y="504"/>
                    <a:pt x="12" y="504"/>
                  </a:cubicBezTo>
                  <a:cubicBezTo>
                    <a:pt x="6" y="504"/>
                    <a:pt x="0" y="499"/>
                    <a:pt x="0" y="492"/>
                  </a:cubicBezTo>
                  <a:lnTo>
                    <a:pt x="0" y="324"/>
                  </a:lnTo>
                  <a:cubicBezTo>
                    <a:pt x="0" y="317"/>
                    <a:pt x="6" y="312"/>
                    <a:pt x="12" y="312"/>
                  </a:cubicBezTo>
                  <a:cubicBezTo>
                    <a:pt x="19" y="312"/>
                    <a:pt x="24" y="317"/>
                    <a:pt x="24" y="324"/>
                  </a:cubicBezTo>
                  <a:close/>
                  <a:moveTo>
                    <a:pt x="24" y="612"/>
                  </a:moveTo>
                  <a:lnTo>
                    <a:pt x="24" y="780"/>
                  </a:lnTo>
                  <a:cubicBezTo>
                    <a:pt x="24" y="787"/>
                    <a:pt x="19" y="792"/>
                    <a:pt x="12" y="792"/>
                  </a:cubicBezTo>
                  <a:cubicBezTo>
                    <a:pt x="6" y="792"/>
                    <a:pt x="0" y="787"/>
                    <a:pt x="0" y="780"/>
                  </a:cubicBezTo>
                  <a:lnTo>
                    <a:pt x="0" y="612"/>
                  </a:lnTo>
                  <a:cubicBezTo>
                    <a:pt x="0" y="605"/>
                    <a:pt x="6" y="600"/>
                    <a:pt x="12" y="600"/>
                  </a:cubicBezTo>
                  <a:cubicBezTo>
                    <a:pt x="19" y="600"/>
                    <a:pt x="24" y="605"/>
                    <a:pt x="24" y="612"/>
                  </a:cubicBezTo>
                  <a:close/>
                  <a:moveTo>
                    <a:pt x="36" y="864"/>
                  </a:moveTo>
                  <a:lnTo>
                    <a:pt x="204" y="864"/>
                  </a:lnTo>
                  <a:cubicBezTo>
                    <a:pt x="211" y="864"/>
                    <a:pt x="216" y="869"/>
                    <a:pt x="216" y="876"/>
                  </a:cubicBezTo>
                  <a:cubicBezTo>
                    <a:pt x="216" y="883"/>
                    <a:pt x="211" y="888"/>
                    <a:pt x="204" y="888"/>
                  </a:cubicBezTo>
                  <a:lnTo>
                    <a:pt x="36" y="888"/>
                  </a:lnTo>
                  <a:cubicBezTo>
                    <a:pt x="30" y="888"/>
                    <a:pt x="24" y="883"/>
                    <a:pt x="24" y="876"/>
                  </a:cubicBezTo>
                  <a:cubicBezTo>
                    <a:pt x="24" y="869"/>
                    <a:pt x="30" y="864"/>
                    <a:pt x="36" y="864"/>
                  </a:cubicBezTo>
                  <a:close/>
                  <a:moveTo>
                    <a:pt x="324" y="864"/>
                  </a:moveTo>
                  <a:lnTo>
                    <a:pt x="492" y="864"/>
                  </a:lnTo>
                  <a:cubicBezTo>
                    <a:pt x="499" y="864"/>
                    <a:pt x="504" y="869"/>
                    <a:pt x="504" y="876"/>
                  </a:cubicBezTo>
                  <a:cubicBezTo>
                    <a:pt x="504" y="883"/>
                    <a:pt x="499" y="888"/>
                    <a:pt x="492" y="888"/>
                  </a:cubicBezTo>
                  <a:lnTo>
                    <a:pt x="324" y="888"/>
                  </a:lnTo>
                  <a:cubicBezTo>
                    <a:pt x="318" y="888"/>
                    <a:pt x="312" y="883"/>
                    <a:pt x="312" y="876"/>
                  </a:cubicBezTo>
                  <a:cubicBezTo>
                    <a:pt x="312" y="869"/>
                    <a:pt x="318" y="864"/>
                    <a:pt x="324" y="864"/>
                  </a:cubicBezTo>
                  <a:close/>
                  <a:moveTo>
                    <a:pt x="612" y="864"/>
                  </a:moveTo>
                  <a:lnTo>
                    <a:pt x="780" y="864"/>
                  </a:lnTo>
                  <a:cubicBezTo>
                    <a:pt x="787" y="864"/>
                    <a:pt x="792" y="869"/>
                    <a:pt x="792" y="876"/>
                  </a:cubicBezTo>
                  <a:cubicBezTo>
                    <a:pt x="792" y="883"/>
                    <a:pt x="787" y="888"/>
                    <a:pt x="780" y="888"/>
                  </a:cubicBezTo>
                  <a:lnTo>
                    <a:pt x="612" y="888"/>
                  </a:lnTo>
                  <a:cubicBezTo>
                    <a:pt x="606" y="888"/>
                    <a:pt x="600" y="883"/>
                    <a:pt x="600" y="876"/>
                  </a:cubicBezTo>
                  <a:cubicBezTo>
                    <a:pt x="600" y="869"/>
                    <a:pt x="606" y="864"/>
                    <a:pt x="612" y="864"/>
                  </a:cubicBezTo>
                  <a:close/>
                  <a:moveTo>
                    <a:pt x="900" y="864"/>
                  </a:moveTo>
                  <a:lnTo>
                    <a:pt x="1068" y="864"/>
                  </a:lnTo>
                  <a:cubicBezTo>
                    <a:pt x="1075" y="864"/>
                    <a:pt x="1080" y="869"/>
                    <a:pt x="1080" y="876"/>
                  </a:cubicBezTo>
                  <a:cubicBezTo>
                    <a:pt x="1080" y="883"/>
                    <a:pt x="1075" y="888"/>
                    <a:pt x="1068" y="888"/>
                  </a:cubicBezTo>
                  <a:lnTo>
                    <a:pt x="900" y="888"/>
                  </a:lnTo>
                  <a:cubicBezTo>
                    <a:pt x="894" y="888"/>
                    <a:pt x="888" y="883"/>
                    <a:pt x="888" y="876"/>
                  </a:cubicBezTo>
                  <a:cubicBezTo>
                    <a:pt x="888" y="869"/>
                    <a:pt x="894" y="864"/>
                    <a:pt x="900" y="864"/>
                  </a:cubicBezTo>
                  <a:close/>
                  <a:moveTo>
                    <a:pt x="1188" y="864"/>
                  </a:moveTo>
                  <a:lnTo>
                    <a:pt x="1356" y="864"/>
                  </a:lnTo>
                  <a:cubicBezTo>
                    <a:pt x="1363" y="864"/>
                    <a:pt x="1368" y="869"/>
                    <a:pt x="1368" y="876"/>
                  </a:cubicBezTo>
                  <a:cubicBezTo>
                    <a:pt x="1368" y="883"/>
                    <a:pt x="1363" y="888"/>
                    <a:pt x="1356" y="888"/>
                  </a:cubicBezTo>
                  <a:lnTo>
                    <a:pt x="1188" y="888"/>
                  </a:lnTo>
                  <a:cubicBezTo>
                    <a:pt x="1182" y="888"/>
                    <a:pt x="1176" y="883"/>
                    <a:pt x="1176" y="876"/>
                  </a:cubicBezTo>
                  <a:cubicBezTo>
                    <a:pt x="1176" y="869"/>
                    <a:pt x="1182" y="864"/>
                    <a:pt x="1188" y="864"/>
                  </a:cubicBezTo>
                  <a:close/>
                  <a:moveTo>
                    <a:pt x="1476" y="864"/>
                  </a:moveTo>
                  <a:lnTo>
                    <a:pt x="1644" y="864"/>
                  </a:lnTo>
                  <a:cubicBezTo>
                    <a:pt x="1651" y="864"/>
                    <a:pt x="1656" y="869"/>
                    <a:pt x="1656" y="876"/>
                  </a:cubicBezTo>
                  <a:cubicBezTo>
                    <a:pt x="1656" y="883"/>
                    <a:pt x="1651" y="888"/>
                    <a:pt x="1644" y="888"/>
                  </a:cubicBezTo>
                  <a:lnTo>
                    <a:pt x="1476" y="888"/>
                  </a:lnTo>
                  <a:cubicBezTo>
                    <a:pt x="1470" y="888"/>
                    <a:pt x="1464" y="883"/>
                    <a:pt x="1464" y="876"/>
                  </a:cubicBezTo>
                  <a:cubicBezTo>
                    <a:pt x="1464" y="869"/>
                    <a:pt x="1470" y="864"/>
                    <a:pt x="1476" y="864"/>
                  </a:cubicBezTo>
                  <a:close/>
                  <a:moveTo>
                    <a:pt x="1764" y="864"/>
                  </a:moveTo>
                  <a:lnTo>
                    <a:pt x="1932" y="864"/>
                  </a:lnTo>
                  <a:cubicBezTo>
                    <a:pt x="1939" y="864"/>
                    <a:pt x="1944" y="869"/>
                    <a:pt x="1944" y="876"/>
                  </a:cubicBezTo>
                  <a:cubicBezTo>
                    <a:pt x="1944" y="883"/>
                    <a:pt x="1939" y="888"/>
                    <a:pt x="1932" y="888"/>
                  </a:cubicBezTo>
                  <a:lnTo>
                    <a:pt x="1764" y="888"/>
                  </a:lnTo>
                  <a:cubicBezTo>
                    <a:pt x="1758" y="888"/>
                    <a:pt x="1752" y="883"/>
                    <a:pt x="1752" y="876"/>
                  </a:cubicBezTo>
                  <a:cubicBezTo>
                    <a:pt x="1752" y="869"/>
                    <a:pt x="1758" y="864"/>
                    <a:pt x="1764" y="864"/>
                  </a:cubicBezTo>
                  <a:close/>
                  <a:moveTo>
                    <a:pt x="2052" y="864"/>
                  </a:moveTo>
                  <a:lnTo>
                    <a:pt x="2220" y="864"/>
                  </a:lnTo>
                  <a:cubicBezTo>
                    <a:pt x="2227" y="864"/>
                    <a:pt x="2232" y="869"/>
                    <a:pt x="2232" y="876"/>
                  </a:cubicBezTo>
                  <a:cubicBezTo>
                    <a:pt x="2232" y="883"/>
                    <a:pt x="2227" y="888"/>
                    <a:pt x="2220" y="888"/>
                  </a:cubicBezTo>
                  <a:lnTo>
                    <a:pt x="2052" y="888"/>
                  </a:lnTo>
                  <a:cubicBezTo>
                    <a:pt x="2046" y="888"/>
                    <a:pt x="2040" y="883"/>
                    <a:pt x="2040" y="876"/>
                  </a:cubicBezTo>
                  <a:cubicBezTo>
                    <a:pt x="2040" y="869"/>
                    <a:pt x="2046" y="864"/>
                    <a:pt x="2052" y="864"/>
                  </a:cubicBezTo>
                  <a:close/>
                  <a:moveTo>
                    <a:pt x="2340" y="864"/>
                  </a:moveTo>
                  <a:lnTo>
                    <a:pt x="2508" y="864"/>
                  </a:lnTo>
                  <a:cubicBezTo>
                    <a:pt x="2515" y="864"/>
                    <a:pt x="2520" y="869"/>
                    <a:pt x="2520" y="876"/>
                  </a:cubicBezTo>
                  <a:cubicBezTo>
                    <a:pt x="2520" y="883"/>
                    <a:pt x="2515" y="888"/>
                    <a:pt x="2508" y="888"/>
                  </a:cubicBezTo>
                  <a:lnTo>
                    <a:pt x="2340" y="888"/>
                  </a:lnTo>
                  <a:cubicBezTo>
                    <a:pt x="2334" y="888"/>
                    <a:pt x="2328" y="883"/>
                    <a:pt x="2328" y="876"/>
                  </a:cubicBezTo>
                  <a:cubicBezTo>
                    <a:pt x="2328" y="869"/>
                    <a:pt x="2334" y="864"/>
                    <a:pt x="2340" y="864"/>
                  </a:cubicBezTo>
                  <a:close/>
                  <a:moveTo>
                    <a:pt x="2628" y="864"/>
                  </a:moveTo>
                  <a:lnTo>
                    <a:pt x="2796" y="864"/>
                  </a:lnTo>
                  <a:cubicBezTo>
                    <a:pt x="2803" y="864"/>
                    <a:pt x="2808" y="869"/>
                    <a:pt x="2808" y="876"/>
                  </a:cubicBezTo>
                  <a:cubicBezTo>
                    <a:pt x="2808" y="883"/>
                    <a:pt x="2803" y="888"/>
                    <a:pt x="2796" y="888"/>
                  </a:cubicBezTo>
                  <a:lnTo>
                    <a:pt x="2628" y="888"/>
                  </a:lnTo>
                  <a:cubicBezTo>
                    <a:pt x="2622" y="888"/>
                    <a:pt x="2616" y="883"/>
                    <a:pt x="2616" y="876"/>
                  </a:cubicBezTo>
                  <a:cubicBezTo>
                    <a:pt x="2616" y="869"/>
                    <a:pt x="2622" y="864"/>
                    <a:pt x="2628" y="864"/>
                  </a:cubicBezTo>
                  <a:close/>
                  <a:moveTo>
                    <a:pt x="2916" y="864"/>
                  </a:moveTo>
                  <a:lnTo>
                    <a:pt x="3084" y="864"/>
                  </a:lnTo>
                  <a:cubicBezTo>
                    <a:pt x="3091" y="864"/>
                    <a:pt x="3096" y="869"/>
                    <a:pt x="3096" y="876"/>
                  </a:cubicBezTo>
                  <a:cubicBezTo>
                    <a:pt x="3096" y="883"/>
                    <a:pt x="3091" y="888"/>
                    <a:pt x="3084" y="888"/>
                  </a:cubicBezTo>
                  <a:lnTo>
                    <a:pt x="2916" y="888"/>
                  </a:lnTo>
                  <a:cubicBezTo>
                    <a:pt x="2910" y="888"/>
                    <a:pt x="2904" y="883"/>
                    <a:pt x="2904" y="876"/>
                  </a:cubicBezTo>
                  <a:cubicBezTo>
                    <a:pt x="2904" y="869"/>
                    <a:pt x="2910" y="864"/>
                    <a:pt x="2916" y="864"/>
                  </a:cubicBezTo>
                  <a:close/>
                  <a:moveTo>
                    <a:pt x="3204" y="864"/>
                  </a:moveTo>
                  <a:lnTo>
                    <a:pt x="3372" y="864"/>
                  </a:lnTo>
                  <a:cubicBezTo>
                    <a:pt x="3379" y="864"/>
                    <a:pt x="3384" y="869"/>
                    <a:pt x="3384" y="876"/>
                  </a:cubicBezTo>
                  <a:cubicBezTo>
                    <a:pt x="3384" y="883"/>
                    <a:pt x="3379" y="888"/>
                    <a:pt x="3372" y="888"/>
                  </a:cubicBezTo>
                  <a:lnTo>
                    <a:pt x="3204" y="888"/>
                  </a:lnTo>
                  <a:cubicBezTo>
                    <a:pt x="3198" y="888"/>
                    <a:pt x="3192" y="883"/>
                    <a:pt x="3192" y="876"/>
                  </a:cubicBezTo>
                  <a:cubicBezTo>
                    <a:pt x="3192" y="869"/>
                    <a:pt x="3198" y="864"/>
                    <a:pt x="3204" y="864"/>
                  </a:cubicBezTo>
                  <a:close/>
                  <a:moveTo>
                    <a:pt x="3492" y="864"/>
                  </a:moveTo>
                  <a:lnTo>
                    <a:pt x="3660" y="864"/>
                  </a:lnTo>
                  <a:cubicBezTo>
                    <a:pt x="3667" y="864"/>
                    <a:pt x="3672" y="869"/>
                    <a:pt x="3672" y="876"/>
                  </a:cubicBezTo>
                  <a:cubicBezTo>
                    <a:pt x="3672" y="883"/>
                    <a:pt x="3667" y="888"/>
                    <a:pt x="3660" y="888"/>
                  </a:cubicBezTo>
                  <a:lnTo>
                    <a:pt x="3492" y="888"/>
                  </a:lnTo>
                  <a:cubicBezTo>
                    <a:pt x="3486" y="888"/>
                    <a:pt x="3480" y="883"/>
                    <a:pt x="3480" y="876"/>
                  </a:cubicBezTo>
                  <a:cubicBezTo>
                    <a:pt x="3480" y="869"/>
                    <a:pt x="3486" y="864"/>
                    <a:pt x="3492" y="864"/>
                  </a:cubicBezTo>
                  <a:close/>
                  <a:moveTo>
                    <a:pt x="3780" y="864"/>
                  </a:moveTo>
                  <a:lnTo>
                    <a:pt x="3948" y="864"/>
                  </a:lnTo>
                  <a:cubicBezTo>
                    <a:pt x="3955" y="864"/>
                    <a:pt x="3960" y="869"/>
                    <a:pt x="3960" y="876"/>
                  </a:cubicBezTo>
                  <a:cubicBezTo>
                    <a:pt x="3960" y="883"/>
                    <a:pt x="3955" y="888"/>
                    <a:pt x="3948" y="888"/>
                  </a:cubicBezTo>
                  <a:lnTo>
                    <a:pt x="3780" y="888"/>
                  </a:lnTo>
                  <a:cubicBezTo>
                    <a:pt x="3774" y="888"/>
                    <a:pt x="3768" y="883"/>
                    <a:pt x="3768" y="876"/>
                  </a:cubicBezTo>
                  <a:cubicBezTo>
                    <a:pt x="3768" y="869"/>
                    <a:pt x="3774" y="864"/>
                    <a:pt x="3780" y="864"/>
                  </a:cubicBezTo>
                  <a:close/>
                  <a:moveTo>
                    <a:pt x="4068" y="864"/>
                  </a:moveTo>
                  <a:lnTo>
                    <a:pt x="4236" y="864"/>
                  </a:lnTo>
                  <a:cubicBezTo>
                    <a:pt x="4243" y="864"/>
                    <a:pt x="4248" y="869"/>
                    <a:pt x="4248" y="876"/>
                  </a:cubicBezTo>
                  <a:cubicBezTo>
                    <a:pt x="4248" y="883"/>
                    <a:pt x="4243" y="888"/>
                    <a:pt x="4236" y="888"/>
                  </a:cubicBezTo>
                  <a:lnTo>
                    <a:pt x="4068" y="888"/>
                  </a:lnTo>
                  <a:cubicBezTo>
                    <a:pt x="4062" y="888"/>
                    <a:pt x="4056" y="883"/>
                    <a:pt x="4056" y="876"/>
                  </a:cubicBezTo>
                  <a:cubicBezTo>
                    <a:pt x="4056" y="869"/>
                    <a:pt x="4062" y="864"/>
                    <a:pt x="4068" y="864"/>
                  </a:cubicBezTo>
                  <a:close/>
                  <a:moveTo>
                    <a:pt x="4356" y="864"/>
                  </a:moveTo>
                  <a:lnTo>
                    <a:pt x="4524" y="864"/>
                  </a:lnTo>
                  <a:cubicBezTo>
                    <a:pt x="4531" y="864"/>
                    <a:pt x="4536" y="869"/>
                    <a:pt x="4536" y="876"/>
                  </a:cubicBezTo>
                  <a:cubicBezTo>
                    <a:pt x="4536" y="883"/>
                    <a:pt x="4531" y="888"/>
                    <a:pt x="4524" y="888"/>
                  </a:cubicBezTo>
                  <a:lnTo>
                    <a:pt x="4356" y="888"/>
                  </a:lnTo>
                  <a:cubicBezTo>
                    <a:pt x="4350" y="888"/>
                    <a:pt x="4344" y="883"/>
                    <a:pt x="4344" y="876"/>
                  </a:cubicBezTo>
                  <a:cubicBezTo>
                    <a:pt x="4344" y="869"/>
                    <a:pt x="4350" y="864"/>
                    <a:pt x="4356" y="864"/>
                  </a:cubicBezTo>
                  <a:close/>
                  <a:moveTo>
                    <a:pt x="4644" y="864"/>
                  </a:moveTo>
                  <a:lnTo>
                    <a:pt x="4812" y="864"/>
                  </a:lnTo>
                  <a:cubicBezTo>
                    <a:pt x="4819" y="864"/>
                    <a:pt x="4824" y="869"/>
                    <a:pt x="4824" y="876"/>
                  </a:cubicBezTo>
                  <a:cubicBezTo>
                    <a:pt x="4824" y="883"/>
                    <a:pt x="4819" y="888"/>
                    <a:pt x="4812" y="888"/>
                  </a:cubicBezTo>
                  <a:lnTo>
                    <a:pt x="4644" y="888"/>
                  </a:lnTo>
                  <a:cubicBezTo>
                    <a:pt x="4638" y="888"/>
                    <a:pt x="4632" y="883"/>
                    <a:pt x="4632" y="876"/>
                  </a:cubicBezTo>
                  <a:cubicBezTo>
                    <a:pt x="4632" y="869"/>
                    <a:pt x="4638" y="864"/>
                    <a:pt x="4644" y="864"/>
                  </a:cubicBezTo>
                  <a:close/>
                  <a:moveTo>
                    <a:pt x="4932" y="864"/>
                  </a:moveTo>
                  <a:lnTo>
                    <a:pt x="5100" y="864"/>
                  </a:lnTo>
                  <a:cubicBezTo>
                    <a:pt x="5107" y="864"/>
                    <a:pt x="5112" y="869"/>
                    <a:pt x="5112" y="876"/>
                  </a:cubicBezTo>
                  <a:cubicBezTo>
                    <a:pt x="5112" y="883"/>
                    <a:pt x="5107" y="888"/>
                    <a:pt x="5100" y="888"/>
                  </a:cubicBezTo>
                  <a:lnTo>
                    <a:pt x="4932" y="888"/>
                  </a:lnTo>
                  <a:cubicBezTo>
                    <a:pt x="4926" y="888"/>
                    <a:pt x="4920" y="883"/>
                    <a:pt x="4920" y="876"/>
                  </a:cubicBezTo>
                  <a:cubicBezTo>
                    <a:pt x="4920" y="869"/>
                    <a:pt x="4926" y="864"/>
                    <a:pt x="4932" y="864"/>
                  </a:cubicBezTo>
                  <a:close/>
                  <a:moveTo>
                    <a:pt x="5220" y="864"/>
                  </a:moveTo>
                  <a:lnTo>
                    <a:pt x="5388" y="864"/>
                  </a:lnTo>
                  <a:cubicBezTo>
                    <a:pt x="5395" y="864"/>
                    <a:pt x="5400" y="869"/>
                    <a:pt x="5400" y="876"/>
                  </a:cubicBezTo>
                  <a:cubicBezTo>
                    <a:pt x="5400" y="883"/>
                    <a:pt x="5395" y="888"/>
                    <a:pt x="5388" y="888"/>
                  </a:cubicBezTo>
                  <a:lnTo>
                    <a:pt x="5220" y="888"/>
                  </a:lnTo>
                  <a:cubicBezTo>
                    <a:pt x="5214" y="888"/>
                    <a:pt x="5208" y="883"/>
                    <a:pt x="5208" y="876"/>
                  </a:cubicBezTo>
                  <a:cubicBezTo>
                    <a:pt x="5208" y="869"/>
                    <a:pt x="5214" y="864"/>
                    <a:pt x="5220" y="864"/>
                  </a:cubicBezTo>
                  <a:close/>
                  <a:moveTo>
                    <a:pt x="5472" y="852"/>
                  </a:moveTo>
                  <a:lnTo>
                    <a:pt x="5472" y="684"/>
                  </a:lnTo>
                  <a:cubicBezTo>
                    <a:pt x="5472" y="677"/>
                    <a:pt x="5478" y="672"/>
                    <a:pt x="5484" y="672"/>
                  </a:cubicBezTo>
                  <a:cubicBezTo>
                    <a:pt x="5491" y="672"/>
                    <a:pt x="5496" y="677"/>
                    <a:pt x="5496" y="684"/>
                  </a:cubicBezTo>
                  <a:lnTo>
                    <a:pt x="5496" y="852"/>
                  </a:lnTo>
                  <a:cubicBezTo>
                    <a:pt x="5496" y="859"/>
                    <a:pt x="5491" y="864"/>
                    <a:pt x="5484" y="864"/>
                  </a:cubicBezTo>
                  <a:cubicBezTo>
                    <a:pt x="5478" y="864"/>
                    <a:pt x="5472" y="859"/>
                    <a:pt x="5472" y="852"/>
                  </a:cubicBezTo>
                  <a:close/>
                  <a:moveTo>
                    <a:pt x="5472" y="564"/>
                  </a:moveTo>
                  <a:lnTo>
                    <a:pt x="5472" y="396"/>
                  </a:lnTo>
                  <a:cubicBezTo>
                    <a:pt x="5472" y="389"/>
                    <a:pt x="5478" y="384"/>
                    <a:pt x="5484" y="384"/>
                  </a:cubicBezTo>
                  <a:cubicBezTo>
                    <a:pt x="5491" y="384"/>
                    <a:pt x="5496" y="389"/>
                    <a:pt x="5496" y="396"/>
                  </a:cubicBezTo>
                  <a:lnTo>
                    <a:pt x="5496" y="564"/>
                  </a:lnTo>
                  <a:cubicBezTo>
                    <a:pt x="5496" y="571"/>
                    <a:pt x="5491" y="576"/>
                    <a:pt x="5484" y="576"/>
                  </a:cubicBezTo>
                  <a:cubicBezTo>
                    <a:pt x="5478" y="576"/>
                    <a:pt x="5472" y="571"/>
                    <a:pt x="5472" y="564"/>
                  </a:cubicBezTo>
                  <a:close/>
                  <a:moveTo>
                    <a:pt x="5472" y="276"/>
                  </a:moveTo>
                  <a:lnTo>
                    <a:pt x="5472" y="108"/>
                  </a:lnTo>
                  <a:cubicBezTo>
                    <a:pt x="5472" y="101"/>
                    <a:pt x="5478" y="96"/>
                    <a:pt x="5484" y="96"/>
                  </a:cubicBezTo>
                  <a:cubicBezTo>
                    <a:pt x="5491" y="96"/>
                    <a:pt x="5496" y="101"/>
                    <a:pt x="5496" y="108"/>
                  </a:cubicBezTo>
                  <a:lnTo>
                    <a:pt x="5496" y="276"/>
                  </a:lnTo>
                  <a:cubicBezTo>
                    <a:pt x="5496" y="283"/>
                    <a:pt x="5491" y="288"/>
                    <a:pt x="5484" y="288"/>
                  </a:cubicBezTo>
                  <a:cubicBezTo>
                    <a:pt x="5478" y="288"/>
                    <a:pt x="5472" y="283"/>
                    <a:pt x="5472" y="276"/>
                  </a:cubicBezTo>
                  <a:close/>
                  <a:moveTo>
                    <a:pt x="5460" y="24"/>
                  </a:moveTo>
                  <a:lnTo>
                    <a:pt x="5292" y="24"/>
                  </a:lnTo>
                  <a:cubicBezTo>
                    <a:pt x="5286" y="24"/>
                    <a:pt x="5280" y="19"/>
                    <a:pt x="5280" y="12"/>
                  </a:cubicBezTo>
                  <a:cubicBezTo>
                    <a:pt x="5280" y="5"/>
                    <a:pt x="5286" y="0"/>
                    <a:pt x="5292" y="0"/>
                  </a:cubicBezTo>
                  <a:lnTo>
                    <a:pt x="5460" y="0"/>
                  </a:lnTo>
                  <a:cubicBezTo>
                    <a:pt x="5467" y="0"/>
                    <a:pt x="5472" y="5"/>
                    <a:pt x="5472" y="12"/>
                  </a:cubicBezTo>
                  <a:cubicBezTo>
                    <a:pt x="5472" y="19"/>
                    <a:pt x="5467" y="24"/>
                    <a:pt x="5460" y="24"/>
                  </a:cubicBezTo>
                  <a:close/>
                  <a:moveTo>
                    <a:pt x="5172" y="24"/>
                  </a:moveTo>
                  <a:lnTo>
                    <a:pt x="5004" y="24"/>
                  </a:lnTo>
                  <a:cubicBezTo>
                    <a:pt x="4998" y="24"/>
                    <a:pt x="4992" y="19"/>
                    <a:pt x="4992" y="12"/>
                  </a:cubicBezTo>
                  <a:cubicBezTo>
                    <a:pt x="4992" y="5"/>
                    <a:pt x="4998" y="0"/>
                    <a:pt x="5004" y="0"/>
                  </a:cubicBezTo>
                  <a:lnTo>
                    <a:pt x="5172" y="0"/>
                  </a:lnTo>
                  <a:cubicBezTo>
                    <a:pt x="5179" y="0"/>
                    <a:pt x="5184" y="5"/>
                    <a:pt x="5184" y="12"/>
                  </a:cubicBezTo>
                  <a:cubicBezTo>
                    <a:pt x="5184" y="19"/>
                    <a:pt x="5179" y="24"/>
                    <a:pt x="5172" y="24"/>
                  </a:cubicBezTo>
                  <a:close/>
                  <a:moveTo>
                    <a:pt x="4884" y="24"/>
                  </a:moveTo>
                  <a:lnTo>
                    <a:pt x="4716" y="24"/>
                  </a:lnTo>
                  <a:cubicBezTo>
                    <a:pt x="4710" y="24"/>
                    <a:pt x="4704" y="19"/>
                    <a:pt x="4704" y="12"/>
                  </a:cubicBezTo>
                  <a:cubicBezTo>
                    <a:pt x="4704" y="5"/>
                    <a:pt x="4710" y="0"/>
                    <a:pt x="4716" y="0"/>
                  </a:cubicBezTo>
                  <a:lnTo>
                    <a:pt x="4884" y="0"/>
                  </a:lnTo>
                  <a:cubicBezTo>
                    <a:pt x="4891" y="0"/>
                    <a:pt x="4896" y="5"/>
                    <a:pt x="4896" y="12"/>
                  </a:cubicBezTo>
                  <a:cubicBezTo>
                    <a:pt x="4896" y="19"/>
                    <a:pt x="4891" y="24"/>
                    <a:pt x="4884" y="24"/>
                  </a:cubicBezTo>
                  <a:close/>
                  <a:moveTo>
                    <a:pt x="4596" y="24"/>
                  </a:moveTo>
                  <a:lnTo>
                    <a:pt x="4428" y="24"/>
                  </a:lnTo>
                  <a:cubicBezTo>
                    <a:pt x="4422" y="24"/>
                    <a:pt x="4416" y="19"/>
                    <a:pt x="4416" y="12"/>
                  </a:cubicBezTo>
                  <a:cubicBezTo>
                    <a:pt x="4416" y="5"/>
                    <a:pt x="4422" y="0"/>
                    <a:pt x="4428" y="0"/>
                  </a:cubicBezTo>
                  <a:lnTo>
                    <a:pt x="4596" y="0"/>
                  </a:lnTo>
                  <a:cubicBezTo>
                    <a:pt x="4603" y="0"/>
                    <a:pt x="4608" y="5"/>
                    <a:pt x="4608" y="12"/>
                  </a:cubicBezTo>
                  <a:cubicBezTo>
                    <a:pt x="4608" y="19"/>
                    <a:pt x="4603" y="24"/>
                    <a:pt x="4596" y="24"/>
                  </a:cubicBezTo>
                  <a:close/>
                  <a:moveTo>
                    <a:pt x="4308" y="24"/>
                  </a:moveTo>
                  <a:lnTo>
                    <a:pt x="4140" y="24"/>
                  </a:lnTo>
                  <a:cubicBezTo>
                    <a:pt x="4134" y="24"/>
                    <a:pt x="4128" y="19"/>
                    <a:pt x="4128" y="12"/>
                  </a:cubicBezTo>
                  <a:cubicBezTo>
                    <a:pt x="4128" y="5"/>
                    <a:pt x="4134" y="0"/>
                    <a:pt x="4140" y="0"/>
                  </a:cubicBezTo>
                  <a:lnTo>
                    <a:pt x="4308" y="0"/>
                  </a:lnTo>
                  <a:cubicBezTo>
                    <a:pt x="4315" y="0"/>
                    <a:pt x="4320" y="5"/>
                    <a:pt x="4320" y="12"/>
                  </a:cubicBezTo>
                  <a:cubicBezTo>
                    <a:pt x="4320" y="19"/>
                    <a:pt x="4315" y="24"/>
                    <a:pt x="4308" y="24"/>
                  </a:cubicBezTo>
                  <a:close/>
                  <a:moveTo>
                    <a:pt x="4020" y="24"/>
                  </a:moveTo>
                  <a:lnTo>
                    <a:pt x="3852" y="24"/>
                  </a:lnTo>
                  <a:cubicBezTo>
                    <a:pt x="3846" y="24"/>
                    <a:pt x="3840" y="19"/>
                    <a:pt x="3840" y="12"/>
                  </a:cubicBezTo>
                  <a:cubicBezTo>
                    <a:pt x="3840" y="5"/>
                    <a:pt x="3846" y="0"/>
                    <a:pt x="3852" y="0"/>
                  </a:cubicBezTo>
                  <a:lnTo>
                    <a:pt x="4020" y="0"/>
                  </a:lnTo>
                  <a:cubicBezTo>
                    <a:pt x="4027" y="0"/>
                    <a:pt x="4032" y="5"/>
                    <a:pt x="4032" y="12"/>
                  </a:cubicBezTo>
                  <a:cubicBezTo>
                    <a:pt x="4032" y="19"/>
                    <a:pt x="4027" y="24"/>
                    <a:pt x="4020" y="24"/>
                  </a:cubicBezTo>
                  <a:close/>
                  <a:moveTo>
                    <a:pt x="3732" y="24"/>
                  </a:moveTo>
                  <a:lnTo>
                    <a:pt x="3564" y="24"/>
                  </a:lnTo>
                  <a:cubicBezTo>
                    <a:pt x="3558" y="24"/>
                    <a:pt x="3552" y="19"/>
                    <a:pt x="3552" y="12"/>
                  </a:cubicBezTo>
                  <a:cubicBezTo>
                    <a:pt x="3552" y="5"/>
                    <a:pt x="3558" y="0"/>
                    <a:pt x="3564" y="0"/>
                  </a:cubicBezTo>
                  <a:lnTo>
                    <a:pt x="3732" y="0"/>
                  </a:lnTo>
                  <a:cubicBezTo>
                    <a:pt x="3739" y="0"/>
                    <a:pt x="3744" y="5"/>
                    <a:pt x="3744" y="12"/>
                  </a:cubicBezTo>
                  <a:cubicBezTo>
                    <a:pt x="3744" y="19"/>
                    <a:pt x="3739" y="24"/>
                    <a:pt x="3732" y="24"/>
                  </a:cubicBezTo>
                  <a:close/>
                  <a:moveTo>
                    <a:pt x="3444" y="24"/>
                  </a:moveTo>
                  <a:lnTo>
                    <a:pt x="3276" y="24"/>
                  </a:lnTo>
                  <a:cubicBezTo>
                    <a:pt x="3270" y="24"/>
                    <a:pt x="3264" y="19"/>
                    <a:pt x="3264" y="12"/>
                  </a:cubicBezTo>
                  <a:cubicBezTo>
                    <a:pt x="3264" y="5"/>
                    <a:pt x="3270" y="0"/>
                    <a:pt x="3276" y="0"/>
                  </a:cubicBezTo>
                  <a:lnTo>
                    <a:pt x="3444" y="0"/>
                  </a:lnTo>
                  <a:cubicBezTo>
                    <a:pt x="3451" y="0"/>
                    <a:pt x="3456" y="5"/>
                    <a:pt x="3456" y="12"/>
                  </a:cubicBezTo>
                  <a:cubicBezTo>
                    <a:pt x="3456" y="19"/>
                    <a:pt x="3451" y="24"/>
                    <a:pt x="3444" y="24"/>
                  </a:cubicBezTo>
                  <a:close/>
                  <a:moveTo>
                    <a:pt x="3156" y="24"/>
                  </a:moveTo>
                  <a:lnTo>
                    <a:pt x="2988" y="24"/>
                  </a:lnTo>
                  <a:cubicBezTo>
                    <a:pt x="2982" y="24"/>
                    <a:pt x="2976" y="19"/>
                    <a:pt x="2976" y="12"/>
                  </a:cubicBezTo>
                  <a:cubicBezTo>
                    <a:pt x="2976" y="5"/>
                    <a:pt x="2982" y="0"/>
                    <a:pt x="2988" y="0"/>
                  </a:cubicBezTo>
                  <a:lnTo>
                    <a:pt x="3156" y="0"/>
                  </a:lnTo>
                  <a:cubicBezTo>
                    <a:pt x="3163" y="0"/>
                    <a:pt x="3168" y="5"/>
                    <a:pt x="3168" y="12"/>
                  </a:cubicBezTo>
                  <a:cubicBezTo>
                    <a:pt x="3168" y="19"/>
                    <a:pt x="3163" y="24"/>
                    <a:pt x="3156" y="24"/>
                  </a:cubicBezTo>
                  <a:close/>
                  <a:moveTo>
                    <a:pt x="2868" y="24"/>
                  </a:moveTo>
                  <a:lnTo>
                    <a:pt x="2700" y="24"/>
                  </a:lnTo>
                  <a:cubicBezTo>
                    <a:pt x="2694" y="24"/>
                    <a:pt x="2688" y="19"/>
                    <a:pt x="2688" y="12"/>
                  </a:cubicBezTo>
                  <a:cubicBezTo>
                    <a:pt x="2688" y="5"/>
                    <a:pt x="2694" y="0"/>
                    <a:pt x="2700" y="0"/>
                  </a:cubicBezTo>
                  <a:lnTo>
                    <a:pt x="2868" y="0"/>
                  </a:lnTo>
                  <a:cubicBezTo>
                    <a:pt x="2875" y="0"/>
                    <a:pt x="2880" y="5"/>
                    <a:pt x="2880" y="12"/>
                  </a:cubicBezTo>
                  <a:cubicBezTo>
                    <a:pt x="2880" y="19"/>
                    <a:pt x="2875" y="24"/>
                    <a:pt x="2868" y="24"/>
                  </a:cubicBezTo>
                  <a:close/>
                  <a:moveTo>
                    <a:pt x="2580" y="24"/>
                  </a:moveTo>
                  <a:lnTo>
                    <a:pt x="2412" y="24"/>
                  </a:lnTo>
                  <a:cubicBezTo>
                    <a:pt x="2406" y="24"/>
                    <a:pt x="2400" y="19"/>
                    <a:pt x="2400" y="12"/>
                  </a:cubicBezTo>
                  <a:cubicBezTo>
                    <a:pt x="2400" y="5"/>
                    <a:pt x="2406" y="0"/>
                    <a:pt x="2412" y="0"/>
                  </a:cubicBezTo>
                  <a:lnTo>
                    <a:pt x="2580" y="0"/>
                  </a:lnTo>
                  <a:cubicBezTo>
                    <a:pt x="2587" y="0"/>
                    <a:pt x="2592" y="5"/>
                    <a:pt x="2592" y="12"/>
                  </a:cubicBezTo>
                  <a:cubicBezTo>
                    <a:pt x="2592" y="19"/>
                    <a:pt x="2587" y="24"/>
                    <a:pt x="2580" y="24"/>
                  </a:cubicBezTo>
                  <a:close/>
                  <a:moveTo>
                    <a:pt x="2292" y="24"/>
                  </a:moveTo>
                  <a:lnTo>
                    <a:pt x="2124" y="24"/>
                  </a:lnTo>
                  <a:cubicBezTo>
                    <a:pt x="2118" y="24"/>
                    <a:pt x="2112" y="19"/>
                    <a:pt x="2112" y="12"/>
                  </a:cubicBezTo>
                  <a:cubicBezTo>
                    <a:pt x="2112" y="5"/>
                    <a:pt x="2118" y="0"/>
                    <a:pt x="2124" y="0"/>
                  </a:cubicBezTo>
                  <a:lnTo>
                    <a:pt x="2292" y="0"/>
                  </a:lnTo>
                  <a:cubicBezTo>
                    <a:pt x="2299" y="0"/>
                    <a:pt x="2304" y="5"/>
                    <a:pt x="2304" y="12"/>
                  </a:cubicBezTo>
                  <a:cubicBezTo>
                    <a:pt x="2304" y="19"/>
                    <a:pt x="2299" y="24"/>
                    <a:pt x="2292" y="24"/>
                  </a:cubicBezTo>
                  <a:close/>
                  <a:moveTo>
                    <a:pt x="2004" y="24"/>
                  </a:moveTo>
                  <a:lnTo>
                    <a:pt x="1836" y="24"/>
                  </a:lnTo>
                  <a:cubicBezTo>
                    <a:pt x="1830" y="24"/>
                    <a:pt x="1824" y="19"/>
                    <a:pt x="1824" y="12"/>
                  </a:cubicBezTo>
                  <a:cubicBezTo>
                    <a:pt x="1824" y="5"/>
                    <a:pt x="1830" y="0"/>
                    <a:pt x="1836" y="0"/>
                  </a:cubicBezTo>
                  <a:lnTo>
                    <a:pt x="2004" y="0"/>
                  </a:lnTo>
                  <a:cubicBezTo>
                    <a:pt x="2011" y="0"/>
                    <a:pt x="2016" y="5"/>
                    <a:pt x="2016" y="12"/>
                  </a:cubicBezTo>
                  <a:cubicBezTo>
                    <a:pt x="2016" y="19"/>
                    <a:pt x="2011" y="24"/>
                    <a:pt x="2004" y="24"/>
                  </a:cubicBezTo>
                  <a:close/>
                  <a:moveTo>
                    <a:pt x="1716" y="24"/>
                  </a:moveTo>
                  <a:lnTo>
                    <a:pt x="1548" y="24"/>
                  </a:lnTo>
                  <a:cubicBezTo>
                    <a:pt x="1542" y="24"/>
                    <a:pt x="1536" y="19"/>
                    <a:pt x="1536" y="12"/>
                  </a:cubicBezTo>
                  <a:cubicBezTo>
                    <a:pt x="1536" y="5"/>
                    <a:pt x="1542" y="0"/>
                    <a:pt x="1548" y="0"/>
                  </a:cubicBezTo>
                  <a:lnTo>
                    <a:pt x="1716" y="0"/>
                  </a:lnTo>
                  <a:cubicBezTo>
                    <a:pt x="1723" y="0"/>
                    <a:pt x="1728" y="5"/>
                    <a:pt x="1728" y="12"/>
                  </a:cubicBezTo>
                  <a:cubicBezTo>
                    <a:pt x="1728" y="19"/>
                    <a:pt x="1723" y="24"/>
                    <a:pt x="1716" y="24"/>
                  </a:cubicBezTo>
                  <a:close/>
                  <a:moveTo>
                    <a:pt x="1428" y="24"/>
                  </a:moveTo>
                  <a:lnTo>
                    <a:pt x="1260" y="24"/>
                  </a:lnTo>
                  <a:cubicBezTo>
                    <a:pt x="1254" y="24"/>
                    <a:pt x="1248" y="19"/>
                    <a:pt x="1248" y="12"/>
                  </a:cubicBezTo>
                  <a:cubicBezTo>
                    <a:pt x="1248" y="5"/>
                    <a:pt x="1254" y="0"/>
                    <a:pt x="1260" y="0"/>
                  </a:cubicBezTo>
                  <a:lnTo>
                    <a:pt x="1428" y="0"/>
                  </a:lnTo>
                  <a:cubicBezTo>
                    <a:pt x="1435" y="0"/>
                    <a:pt x="1440" y="5"/>
                    <a:pt x="1440" y="12"/>
                  </a:cubicBezTo>
                  <a:cubicBezTo>
                    <a:pt x="1440" y="19"/>
                    <a:pt x="1435" y="24"/>
                    <a:pt x="1428" y="24"/>
                  </a:cubicBezTo>
                  <a:close/>
                  <a:moveTo>
                    <a:pt x="1140" y="24"/>
                  </a:moveTo>
                  <a:lnTo>
                    <a:pt x="972" y="24"/>
                  </a:lnTo>
                  <a:cubicBezTo>
                    <a:pt x="966" y="24"/>
                    <a:pt x="960" y="19"/>
                    <a:pt x="960" y="12"/>
                  </a:cubicBezTo>
                  <a:cubicBezTo>
                    <a:pt x="960" y="5"/>
                    <a:pt x="966" y="0"/>
                    <a:pt x="972" y="0"/>
                  </a:cubicBezTo>
                  <a:lnTo>
                    <a:pt x="1140" y="0"/>
                  </a:lnTo>
                  <a:cubicBezTo>
                    <a:pt x="1147" y="0"/>
                    <a:pt x="1152" y="5"/>
                    <a:pt x="1152" y="12"/>
                  </a:cubicBezTo>
                  <a:cubicBezTo>
                    <a:pt x="1152" y="19"/>
                    <a:pt x="1147" y="24"/>
                    <a:pt x="1140" y="24"/>
                  </a:cubicBezTo>
                  <a:close/>
                  <a:moveTo>
                    <a:pt x="852" y="24"/>
                  </a:moveTo>
                  <a:lnTo>
                    <a:pt x="684" y="24"/>
                  </a:lnTo>
                  <a:cubicBezTo>
                    <a:pt x="678" y="24"/>
                    <a:pt x="672" y="19"/>
                    <a:pt x="672" y="12"/>
                  </a:cubicBezTo>
                  <a:cubicBezTo>
                    <a:pt x="672" y="5"/>
                    <a:pt x="678" y="0"/>
                    <a:pt x="684" y="0"/>
                  </a:cubicBezTo>
                  <a:lnTo>
                    <a:pt x="852" y="0"/>
                  </a:lnTo>
                  <a:cubicBezTo>
                    <a:pt x="859" y="0"/>
                    <a:pt x="864" y="5"/>
                    <a:pt x="864" y="12"/>
                  </a:cubicBezTo>
                  <a:cubicBezTo>
                    <a:pt x="864" y="19"/>
                    <a:pt x="859" y="24"/>
                    <a:pt x="852" y="24"/>
                  </a:cubicBezTo>
                  <a:close/>
                  <a:moveTo>
                    <a:pt x="564" y="24"/>
                  </a:moveTo>
                  <a:lnTo>
                    <a:pt x="396" y="24"/>
                  </a:lnTo>
                  <a:cubicBezTo>
                    <a:pt x="390" y="24"/>
                    <a:pt x="384" y="19"/>
                    <a:pt x="384" y="12"/>
                  </a:cubicBezTo>
                  <a:cubicBezTo>
                    <a:pt x="384" y="5"/>
                    <a:pt x="390" y="0"/>
                    <a:pt x="396" y="0"/>
                  </a:cubicBezTo>
                  <a:lnTo>
                    <a:pt x="564" y="0"/>
                  </a:lnTo>
                  <a:cubicBezTo>
                    <a:pt x="571" y="0"/>
                    <a:pt x="576" y="5"/>
                    <a:pt x="576" y="12"/>
                  </a:cubicBezTo>
                  <a:cubicBezTo>
                    <a:pt x="576" y="19"/>
                    <a:pt x="571" y="24"/>
                    <a:pt x="564" y="24"/>
                  </a:cubicBezTo>
                  <a:close/>
                  <a:moveTo>
                    <a:pt x="276" y="24"/>
                  </a:moveTo>
                  <a:lnTo>
                    <a:pt x="108" y="24"/>
                  </a:lnTo>
                  <a:cubicBezTo>
                    <a:pt x="102" y="24"/>
                    <a:pt x="96" y="19"/>
                    <a:pt x="96" y="12"/>
                  </a:cubicBezTo>
                  <a:cubicBezTo>
                    <a:pt x="96" y="5"/>
                    <a:pt x="102" y="0"/>
                    <a:pt x="108" y="0"/>
                  </a:cubicBezTo>
                  <a:lnTo>
                    <a:pt x="276" y="0"/>
                  </a:lnTo>
                  <a:cubicBezTo>
                    <a:pt x="283" y="0"/>
                    <a:pt x="288" y="5"/>
                    <a:pt x="288" y="12"/>
                  </a:cubicBezTo>
                  <a:cubicBezTo>
                    <a:pt x="288" y="19"/>
                    <a:pt x="283" y="24"/>
                    <a:pt x="276" y="24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Rectangle 83">
              <a:extLst>
                <a:ext uri="{FF2B5EF4-FFF2-40B4-BE49-F238E27FC236}">
                  <a16:creationId xmlns:a16="http://schemas.microsoft.com/office/drawing/2014/main" id="{FDD32A94-6263-4BA4-958A-891EF870A8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0" y="3746"/>
              <a:ext cx="190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Link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8" name="Rectangle 84">
              <a:extLst>
                <a:ext uri="{FF2B5EF4-FFF2-40B4-BE49-F238E27FC236}">
                  <a16:creationId xmlns:a16="http://schemas.microsoft.com/office/drawing/2014/main" id="{879AA5FE-65B0-4A3D-A572-5B205DEEC4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6" y="3746"/>
              <a:ext cx="82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35938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Summarized Proposal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/>
              <a:t>a non-AP MLD only needs to follow one configured link among the links setup with the an AP MLD to receive broadcast addressed frame</a:t>
            </a:r>
          </a:p>
          <a:p>
            <a:r>
              <a:rPr lang="en-US" dirty="0"/>
              <a:t>have a TBD mechanism to determine configured link to receive broadcast addressed frame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72590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discuss the consideration of </a:t>
            </a:r>
            <a:r>
              <a:rPr lang="en-GB" altLang="en-US" dirty="0"/>
              <a:t>multi-link broadcast addressed frame reception</a:t>
            </a:r>
          </a:p>
          <a:p>
            <a:pPr lvl="1"/>
            <a:r>
              <a:rPr lang="en-GB" dirty="0"/>
              <a:t>It makes sense for a non-AP MLD to follow only one configured link to receive broadcast addressed frame based on the consideration of duplicate data frame detection, power save, and complexity of constant switch</a:t>
            </a:r>
            <a:endParaRPr lang="en-US" dirty="0"/>
          </a:p>
          <a:p>
            <a:r>
              <a:rPr lang="en-US" dirty="0"/>
              <a:t>We propose to have a TBD mechanism to change the configured link of a non-AP MLD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823274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Do you support that  </a:t>
            </a:r>
          </a:p>
          <a:p>
            <a:pPr lvl="1"/>
            <a:r>
              <a:rPr lang="en-US" dirty="0"/>
              <a:t>a non-AP MLD only needs to follow one configured link among the links setup with the an AP MLD to receive broadcast addressed frame</a:t>
            </a:r>
          </a:p>
          <a:p>
            <a:pPr lvl="1"/>
            <a:r>
              <a:rPr lang="en-US" dirty="0"/>
              <a:t>have a TBD mechanism to determine configured link to receive broadcast addressed frame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7979063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60343</TotalTime>
  <Words>731</Words>
  <Application>Microsoft Office PowerPoint</Application>
  <PresentationFormat>On-screen Show (4:3)</PresentationFormat>
  <Paragraphs>169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Qualcomm Office Regular</vt:lpstr>
      <vt:lpstr>Qualcomm Regular</vt:lpstr>
      <vt:lpstr>Arial</vt:lpstr>
      <vt:lpstr>Calibri</vt:lpstr>
      <vt:lpstr>Times New Roman</vt:lpstr>
      <vt:lpstr>802-11-Submission</vt:lpstr>
      <vt:lpstr>Multi-link Broadcast Addressed frame Reception</vt:lpstr>
      <vt:lpstr>Background</vt:lpstr>
      <vt:lpstr>Consideration for Broadcast Addressed Data Reception</vt:lpstr>
      <vt:lpstr>Consideration for Broadcast Addressed Management Frame Reception</vt:lpstr>
      <vt:lpstr>Can the configured link be different for different non-AP MLDs?</vt:lpstr>
      <vt:lpstr>Summarized Proposal</vt:lpstr>
      <vt:lpstr>Conclusion</vt:lpstr>
      <vt:lpstr>Straw Poll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Huang, Po-kai</cp:lastModifiedBy>
  <cp:revision>2304</cp:revision>
  <cp:lastPrinted>1998-02-10T13:28:06Z</cp:lastPrinted>
  <dcterms:created xsi:type="dcterms:W3CDTF">2004-12-02T14:01:45Z</dcterms:created>
  <dcterms:modified xsi:type="dcterms:W3CDTF">2019-11-14T03:10:29Z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da434c0b-eb3a-49fe-ba2b-bcd0d5b63497</vt:lpwstr>
  </property>
  <property fmtid="{D5CDD505-2E9C-101B-9397-08002B2CF9AE}" pid="4" name="CTP_TimeStamp">
    <vt:lpwstr>2019-11-14 03:10:29Z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