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972" r:id="rId3"/>
    <p:sldId id="993" r:id="rId4"/>
    <p:sldId id="999" r:id="rId5"/>
    <p:sldId id="996" r:id="rId6"/>
    <p:sldId id="997" r:id="rId7"/>
    <p:sldId id="998" r:id="rId8"/>
    <p:sldId id="987" r:id="rId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25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8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92810" autoAdjust="0"/>
  </p:normalViewPr>
  <p:slideViewPr>
    <p:cSldViewPr>
      <p:cViewPr varScale="1">
        <p:scale>
          <a:sx n="75" d="100"/>
          <a:sy n="75" d="100"/>
        </p:scale>
        <p:origin x="121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1467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3688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9/13/2019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802.11-19/1542r0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Multi-link Broadcast Addressed frame Reception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2019-08-27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93841"/>
              </p:ext>
            </p:extLst>
          </p:nvPr>
        </p:nvGraphicFramePr>
        <p:xfrm>
          <a:off x="1152525" y="2998720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r>
                        <a:rPr lang="en-US" sz="1100" dirty="0" smtClean="0"/>
                        <a:t>Intel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Cariou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Klein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Ofer Schreiber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Multi-link framework has been proposed below. We discuss how to </a:t>
            </a:r>
            <a:r>
              <a:rPr lang="en-US" smtClean="0"/>
              <a:t>receive broadcast </a:t>
            </a:r>
            <a:r>
              <a:rPr lang="en-US" dirty="0" smtClean="0"/>
              <a:t>addressed frame for non-AP MLLE.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882324" y="3356992"/>
            <a:ext cx="5455552" cy="2325037"/>
            <a:chOff x="2644840" y="3778901"/>
            <a:chExt cx="4090746" cy="1512168"/>
          </a:xfrm>
        </p:grpSpPr>
        <p:sp>
          <p:nvSpPr>
            <p:cNvPr id="6" name="Rectangle 5"/>
            <p:cNvSpPr/>
            <p:nvPr/>
          </p:nvSpPr>
          <p:spPr bwMode="auto">
            <a:xfrm>
              <a:off x="2644840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583923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750270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750270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750270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729745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STA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729745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STA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729745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STA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19" name="TextBox 20"/>
            <p:cNvSpPr txBox="1"/>
            <p:nvPr/>
          </p:nvSpPr>
          <p:spPr>
            <a:xfrm>
              <a:off x="2673554" y="3778901"/>
              <a:ext cx="1022515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AP MLLE </a:t>
              </a:r>
              <a:endParaRPr lang="en-US" dirty="0"/>
            </a:p>
          </p:txBody>
        </p:sp>
        <p:sp>
          <p:nvSpPr>
            <p:cNvPr id="20" name="TextBox 21"/>
            <p:cNvSpPr txBox="1"/>
            <p:nvPr/>
          </p:nvSpPr>
          <p:spPr>
            <a:xfrm>
              <a:off x="5611924" y="3794185"/>
              <a:ext cx="1123662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Non-AP MLLE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991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Broadcast Addressed Data Reception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Broadcast addressed data reception is done mainly by DTIM mechanism</a:t>
            </a:r>
            <a:endParaRPr lang="en-US" sz="1400" dirty="0" smtClean="0"/>
          </a:p>
          <a:p>
            <a:r>
              <a:rPr lang="en-US" sz="1800" dirty="0" smtClean="0"/>
              <a:t>We think that due to existence of legacy STAs in each link, the most common case is that a broadcast addressed data frame is transmitted in each link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For a non-AP MLLE, it then does not make sense to follow DTIM of each link to receive duplicate broadcast addressed frame. Non-AP MLLE only needs to follow one DTIM to receive broadcast addressed data frame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For one radio non-AP MLLE</a:t>
            </a:r>
            <a:r>
              <a:rPr lang="en-US" sz="1600" dirty="0"/>
              <a:t>, follow DTIM in one link </a:t>
            </a:r>
            <a:r>
              <a:rPr lang="en-US" sz="1600" dirty="0" smtClean="0"/>
              <a:t>enables further power save and avoid complexity of constant switching among links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403648" y="5301208"/>
            <a:ext cx="71287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1398825" y="5829856"/>
            <a:ext cx="71287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2046897" y="4869160"/>
            <a:ext cx="4823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3656237" y="5373216"/>
            <a:ext cx="4823" cy="4566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78745" y="486916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8745" y="551755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22" name="Right Arrow 21"/>
          <p:cNvSpPr/>
          <p:nvPr/>
        </p:nvSpPr>
        <p:spPr bwMode="auto">
          <a:xfrm>
            <a:off x="2195736" y="4797152"/>
            <a:ext cx="2149252" cy="55147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addressed delivery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3771539" y="5313131"/>
            <a:ext cx="2234455" cy="55147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addressed delivery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71707" y="486072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DTIM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059832" y="5324903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79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Broadcast Addressed </a:t>
            </a:r>
            <a:r>
              <a:rPr lang="en-US" dirty="0" smtClean="0"/>
              <a:t>Management Frame </a:t>
            </a:r>
            <a:r>
              <a:rPr lang="en-US" dirty="0"/>
              <a:t>Reception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are many other broadcast addressed management frame to deal with management of configuration/parameters of each link</a:t>
            </a:r>
          </a:p>
          <a:p>
            <a:pPr lvl="1"/>
            <a:r>
              <a:rPr lang="en-US" sz="1600" dirty="0" smtClean="0"/>
              <a:t>It again does not make sense for non-AP MLLE to constantly wake up in different links to receive update on link management </a:t>
            </a:r>
          </a:p>
          <a:p>
            <a:pPr lvl="1"/>
            <a:r>
              <a:rPr lang="en-US" sz="1600" dirty="0" smtClean="0"/>
              <a:t>It is also useful for AP MLLE to know the link that non-AP MLLE camps to receive broadcast addressed management frame for link management</a:t>
            </a:r>
          </a:p>
          <a:p>
            <a:r>
              <a:rPr lang="en-US" sz="2000" dirty="0" smtClean="0"/>
              <a:t>Proposal:</a:t>
            </a:r>
          </a:p>
          <a:p>
            <a:pPr lvl="1"/>
            <a:r>
              <a:rPr lang="en-US" sz="1800" dirty="0" smtClean="0"/>
              <a:t>a </a:t>
            </a:r>
            <a:r>
              <a:rPr lang="en-US" sz="1800" dirty="0"/>
              <a:t>non-AP MLLE only needs to follow one configured link among the links setup with the an AP MLLE to receive broadcast addressed </a:t>
            </a:r>
            <a:r>
              <a:rPr lang="en-US" sz="1800" dirty="0" smtClean="0"/>
              <a:t>frame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5431" y="4709037"/>
            <a:ext cx="3929963" cy="173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7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134672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Can the configured link be different for different non-AP MLLEs?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4653136"/>
          </a:xfrm>
        </p:spPr>
        <p:txBody>
          <a:bodyPr/>
          <a:lstStyle/>
          <a:p>
            <a:r>
              <a:rPr lang="en-US" sz="1800" dirty="0" smtClean="0"/>
              <a:t>We think that different non-AP MLLEs, specifically the one that only supports one radio, may want to camp on different links for broadcast addressed frame</a:t>
            </a:r>
          </a:p>
          <a:p>
            <a:pPr lvl="1"/>
            <a:r>
              <a:rPr lang="en-US" sz="1600" dirty="0" smtClean="0"/>
              <a:t>There may not be common link available for non-AP MLLE. For example, some non-AP MLLE may setup only 2 links, and other non-AP MLLE may setup 3 links. </a:t>
            </a:r>
          </a:p>
          <a:p>
            <a:pPr lvl="1"/>
            <a:r>
              <a:rPr lang="en-US" sz="1600" dirty="0" smtClean="0"/>
              <a:t>Different non-AP MLLE may see different congestion environment or camp on different links for load balancing reason</a:t>
            </a:r>
          </a:p>
          <a:p>
            <a:r>
              <a:rPr lang="en-US" sz="1800" dirty="0" smtClean="0"/>
              <a:t>Proposal:</a:t>
            </a:r>
          </a:p>
          <a:p>
            <a:pPr lvl="1"/>
            <a:r>
              <a:rPr lang="en-US" sz="1600" dirty="0" smtClean="0"/>
              <a:t>Have </a:t>
            </a:r>
            <a:r>
              <a:rPr lang="en-US" sz="1600" dirty="0"/>
              <a:t>a TBD mechanism to determine configured link to receive broadcast addressed frame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4661530"/>
            <a:ext cx="8383960" cy="1810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93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Summarized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a non-AP MLLE only needs to follow one configured link among the links setup with the an AP MLLE to receive broadcast addressed frame</a:t>
            </a:r>
          </a:p>
          <a:p>
            <a:r>
              <a:rPr lang="en-US" dirty="0"/>
              <a:t>have a TBD mechanism to determine configured link to receive broadcast addressed frame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259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 the consideration of </a:t>
            </a:r>
            <a:r>
              <a:rPr lang="en-GB" altLang="en-US" dirty="0" smtClean="0"/>
              <a:t>multi-link broadcast addressed </a:t>
            </a:r>
            <a:r>
              <a:rPr lang="en-GB" altLang="en-US" dirty="0"/>
              <a:t>frame </a:t>
            </a:r>
            <a:r>
              <a:rPr lang="en-GB" altLang="en-US" dirty="0" smtClean="0"/>
              <a:t>reception</a:t>
            </a:r>
          </a:p>
          <a:p>
            <a:pPr lvl="1"/>
            <a:r>
              <a:rPr lang="en-GB" dirty="0" smtClean="0"/>
              <a:t>It makes sense for a non-AP MLLE to follow only one configured link to receive broadcast addressed frame based on the consideration of duplicate data frame detection, power save, and complexity of constant switch</a:t>
            </a:r>
            <a:endParaRPr lang="en-US" dirty="0" smtClean="0"/>
          </a:p>
          <a:p>
            <a:r>
              <a:rPr lang="en-US" dirty="0" smtClean="0"/>
              <a:t>We propose to have a TBD mechanism to change the configured link of a non-AP MLLE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232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Do you support that 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n</a:t>
            </a:r>
            <a:r>
              <a:rPr lang="en-US" dirty="0" smtClean="0"/>
              <a:t>on-AP </a:t>
            </a:r>
            <a:r>
              <a:rPr lang="en-US" dirty="0"/>
              <a:t>MLLE only needs to follow </a:t>
            </a:r>
            <a:r>
              <a:rPr lang="en-US" dirty="0" smtClean="0"/>
              <a:t>one </a:t>
            </a:r>
            <a:r>
              <a:rPr lang="en-US" dirty="0"/>
              <a:t>configured link among the links setup with the an AP MLLE to </a:t>
            </a:r>
            <a:r>
              <a:rPr lang="en-US" dirty="0" smtClean="0"/>
              <a:t>receive broadcast addressed frame</a:t>
            </a:r>
          </a:p>
          <a:p>
            <a:pPr lvl="1"/>
            <a:r>
              <a:rPr lang="en-US" dirty="0" smtClean="0"/>
              <a:t>have a TBD mechanism to determine configured link to receive broadcast addressed frame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979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60335</TotalTime>
  <Words>621</Words>
  <Application>Microsoft Office PowerPoint</Application>
  <PresentationFormat>On-screen Show (4:3)</PresentationFormat>
  <Paragraphs>92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Qualcomm Office Regular</vt:lpstr>
      <vt:lpstr>Qualcomm Regular</vt:lpstr>
      <vt:lpstr>Arial</vt:lpstr>
      <vt:lpstr>Times New Roman</vt:lpstr>
      <vt:lpstr>802-11-Submission</vt:lpstr>
      <vt:lpstr>Multi-link Broadcast Addressed frame Reception</vt:lpstr>
      <vt:lpstr>Background</vt:lpstr>
      <vt:lpstr>Consideration for Broadcast Addressed Data Reception</vt:lpstr>
      <vt:lpstr>Consideration for Broadcast Addressed Management Frame Reception</vt:lpstr>
      <vt:lpstr>Can the configured link be different for different non-AP MLLEs?</vt:lpstr>
      <vt:lpstr>Summarized Proposal</vt:lpstr>
      <vt:lpstr>Conclusion</vt:lpstr>
      <vt:lpstr>Straw Poll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2298</cp:revision>
  <cp:lastPrinted>1998-02-10T13:28:06Z</cp:lastPrinted>
  <dcterms:created xsi:type="dcterms:W3CDTF">2004-12-02T14:01:45Z</dcterms:created>
  <dcterms:modified xsi:type="dcterms:W3CDTF">2019-09-13T16:17:41Z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da434c0b-eb3a-49fe-ba2b-bcd0d5b63497</vt:lpwstr>
  </property>
  <property fmtid="{D5CDD505-2E9C-101B-9397-08002B2CF9AE}" pid="4" name="CTP_TimeStamp">
    <vt:lpwstr>2019-09-13 16:17:41Z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