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3" r:id="rId15"/>
    <p:sldId id="407" r:id="rId16"/>
    <p:sldId id="410" r:id="rId17"/>
    <p:sldId id="3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802.11-19/1540r3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5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RL-SIG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next symbol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20MHz SIG includes Version-independent bits followed by Version-dependent 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402955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20MHz SIG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&gt;=6bits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&gt;= 7bits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82803</TotalTime>
  <Words>1258</Words>
  <Application>Microsoft Office PowerPoint</Application>
  <PresentationFormat>On-screen Show (4:3)</PresentationFormat>
  <Paragraphs>287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SP3</vt:lpstr>
      <vt:lpstr>SP4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1586</cp:revision>
  <cp:lastPrinted>1601-01-01T00:00:00Z</cp:lastPrinted>
  <dcterms:created xsi:type="dcterms:W3CDTF">2015-10-31T00:33:08Z</dcterms:created>
  <dcterms:modified xsi:type="dcterms:W3CDTF">2019-11-13T06:53:15Z</dcterms:modified>
</cp:coreProperties>
</file>