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8" r:id="rId3"/>
    <p:sldId id="330" r:id="rId4"/>
    <p:sldId id="342" r:id="rId5"/>
    <p:sldId id="349" r:id="rId6"/>
    <p:sldId id="344" r:id="rId7"/>
    <p:sldId id="345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  <p:cmAuthor id="2" name="Huang　Lei" initials="H" lastIdx="2" clrIdx="1">
    <p:extLst>
      <p:ext uri="{19B8F6BF-5375-455C-9EA6-DF929625EA0E}">
        <p15:presenceInfo xmlns:p15="http://schemas.microsoft.com/office/powerpoint/2012/main" userId="S-1-5-21-3734395507-3439540992-2097805461-213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>
      <p:cViewPr varScale="1">
        <p:scale>
          <a:sx n="124" d="100"/>
          <a:sy n="124" d="100"/>
        </p:scale>
        <p:origin x="1256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93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F:\workcloud\etc\traffic%20model\model_catego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8"/>
          <c:order val="6"/>
          <c:tx>
            <c:v>UL</c:v>
          </c:tx>
          <c:spPr>
            <a:solidFill>
              <a:schemeClr val="accent4">
                <a:lumMod val="80000"/>
                <a:lumOff val="20000"/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strRef>
              <c:f>[2]Sheet1!$A$5:$A$50</c:f>
              <c:strCache>
                <c:ptCount val="46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80-90</c:v>
                </c:pt>
                <c:pt idx="9">
                  <c:v>90-100</c:v>
                </c:pt>
                <c:pt idx="10">
                  <c:v>100-110</c:v>
                </c:pt>
                <c:pt idx="11">
                  <c:v>110-120</c:v>
                </c:pt>
                <c:pt idx="12">
                  <c:v>120-130</c:v>
                </c:pt>
                <c:pt idx="13">
                  <c:v>130-140</c:v>
                </c:pt>
                <c:pt idx="14">
                  <c:v>140-150</c:v>
                </c:pt>
                <c:pt idx="15">
                  <c:v>150-160</c:v>
                </c:pt>
                <c:pt idx="16">
                  <c:v>160-170</c:v>
                </c:pt>
                <c:pt idx="17">
                  <c:v>170-180</c:v>
                </c:pt>
                <c:pt idx="18">
                  <c:v>180-190</c:v>
                </c:pt>
                <c:pt idx="19">
                  <c:v>190-200</c:v>
                </c:pt>
                <c:pt idx="20">
                  <c:v>200-210</c:v>
                </c:pt>
                <c:pt idx="21">
                  <c:v>210-220</c:v>
                </c:pt>
                <c:pt idx="22">
                  <c:v>220-230</c:v>
                </c:pt>
                <c:pt idx="23">
                  <c:v>240-250</c:v>
                </c:pt>
                <c:pt idx="24">
                  <c:v>250-260</c:v>
                </c:pt>
                <c:pt idx="25">
                  <c:v>260-270</c:v>
                </c:pt>
                <c:pt idx="26">
                  <c:v>270-280</c:v>
                </c:pt>
                <c:pt idx="27">
                  <c:v>280-290</c:v>
                </c:pt>
                <c:pt idx="28">
                  <c:v>290-300</c:v>
                </c:pt>
                <c:pt idx="29">
                  <c:v>300-310</c:v>
                </c:pt>
                <c:pt idx="30">
                  <c:v>310-320</c:v>
                </c:pt>
                <c:pt idx="31">
                  <c:v>330-340</c:v>
                </c:pt>
                <c:pt idx="32">
                  <c:v>340-350</c:v>
                </c:pt>
                <c:pt idx="33">
                  <c:v>350-360</c:v>
                </c:pt>
                <c:pt idx="34">
                  <c:v>360-370</c:v>
                </c:pt>
                <c:pt idx="35">
                  <c:v>370-380</c:v>
                </c:pt>
                <c:pt idx="36">
                  <c:v>380-390</c:v>
                </c:pt>
                <c:pt idx="37">
                  <c:v>390-400</c:v>
                </c:pt>
                <c:pt idx="38">
                  <c:v>410-420</c:v>
                </c:pt>
                <c:pt idx="39">
                  <c:v>420-430</c:v>
                </c:pt>
                <c:pt idx="40">
                  <c:v>430-440</c:v>
                </c:pt>
                <c:pt idx="41">
                  <c:v>440-450</c:v>
                </c:pt>
                <c:pt idx="42">
                  <c:v>450-460</c:v>
                </c:pt>
                <c:pt idx="43">
                  <c:v>460-470</c:v>
                </c:pt>
                <c:pt idx="44">
                  <c:v>470-480</c:v>
                </c:pt>
                <c:pt idx="45">
                  <c:v>490-500</c:v>
                </c:pt>
              </c:strCache>
              <c:extLst xmlns:c15="http://schemas.microsoft.com/office/drawing/2012/chart"/>
            </c:strRef>
          </c:xVal>
          <c:yVal>
            <c:numRef>
              <c:f>[2]Sheet1!$B$5:$B$50</c:f>
              <c:numCache>
                <c:formatCode>General</c:formatCode>
                <c:ptCount val="46"/>
                <c:pt idx="0">
                  <c:v>132.08736349453977</c:v>
                </c:pt>
                <c:pt idx="1">
                  <c:v>115.94618834080717</c:v>
                </c:pt>
                <c:pt idx="2">
                  <c:v>124.44303797468355</c:v>
                </c:pt>
                <c:pt idx="3">
                  <c:v>124.32167832167832</c:v>
                </c:pt>
                <c:pt idx="4">
                  <c:v>110.21768707482993</c:v>
                </c:pt>
                <c:pt idx="5">
                  <c:v>111.94244604316546</c:v>
                </c:pt>
                <c:pt idx="6">
                  <c:v>118.02253521126761</c:v>
                </c:pt>
                <c:pt idx="7">
                  <c:v>120.81720430107526</c:v>
                </c:pt>
                <c:pt idx="8">
                  <c:v>119.07692307692308</c:v>
                </c:pt>
                <c:pt idx="9">
                  <c:v>120.91228070175438</c:v>
                </c:pt>
                <c:pt idx="10">
                  <c:v>112.55172413793103</c:v>
                </c:pt>
                <c:pt idx="11">
                  <c:v>110.47058823529412</c:v>
                </c:pt>
                <c:pt idx="12">
                  <c:v>120</c:v>
                </c:pt>
                <c:pt idx="13">
                  <c:v>118.3125</c:v>
                </c:pt>
                <c:pt idx="14">
                  <c:v>112.28571428571429</c:v>
                </c:pt>
                <c:pt idx="15">
                  <c:v>114.6</c:v>
                </c:pt>
                <c:pt idx="16">
                  <c:v>114</c:v>
                </c:pt>
                <c:pt idx="17">
                  <c:v>120</c:v>
                </c:pt>
                <c:pt idx="18">
                  <c:v>120</c:v>
                </c:pt>
                <c:pt idx="19">
                  <c:v>93</c:v>
                </c:pt>
                <c:pt idx="20">
                  <c:v>120</c:v>
                </c:pt>
                <c:pt idx="21">
                  <c:v>120</c:v>
                </c:pt>
                <c:pt idx="22">
                  <c:v>120</c:v>
                </c:pt>
                <c:pt idx="23">
                  <c:v>120</c:v>
                </c:pt>
                <c:pt idx="24">
                  <c:v>120</c:v>
                </c:pt>
                <c:pt idx="25">
                  <c:v>120</c:v>
                </c:pt>
                <c:pt idx="26">
                  <c:v>120</c:v>
                </c:pt>
                <c:pt idx="27">
                  <c:v>120</c:v>
                </c:pt>
                <c:pt idx="28">
                  <c:v>120</c:v>
                </c:pt>
                <c:pt idx="29">
                  <c:v>120</c:v>
                </c:pt>
                <c:pt idx="30">
                  <c:v>93</c:v>
                </c:pt>
                <c:pt idx="31">
                  <c:v>120</c:v>
                </c:pt>
                <c:pt idx="32">
                  <c:v>128</c:v>
                </c:pt>
                <c:pt idx="33">
                  <c:v>120</c:v>
                </c:pt>
                <c:pt idx="34">
                  <c:v>120</c:v>
                </c:pt>
                <c:pt idx="35">
                  <c:v>120</c:v>
                </c:pt>
                <c:pt idx="36">
                  <c:v>120</c:v>
                </c:pt>
                <c:pt idx="37">
                  <c:v>122.66666666666667</c:v>
                </c:pt>
                <c:pt idx="38">
                  <c:v>106.5</c:v>
                </c:pt>
                <c:pt idx="39">
                  <c:v>93</c:v>
                </c:pt>
                <c:pt idx="40">
                  <c:v>120</c:v>
                </c:pt>
                <c:pt idx="41">
                  <c:v>120</c:v>
                </c:pt>
                <c:pt idx="42">
                  <c:v>120</c:v>
                </c:pt>
                <c:pt idx="43">
                  <c:v>120</c:v>
                </c:pt>
                <c:pt idx="44">
                  <c:v>120</c:v>
                </c:pt>
                <c:pt idx="45">
                  <c:v>120</c:v>
                </c:pt>
              </c:numCache>
              <c:extLst xmlns:c15="http://schemas.microsoft.com/office/drawing/2012/chart"/>
            </c:numRef>
          </c:yVal>
          <c:bubbleSize>
            <c:numRef>
              <c:f>[2]Sheet1!$C$5:$C$50</c:f>
              <c:numCache>
                <c:formatCode>General</c:formatCode>
                <c:ptCount val="46"/>
                <c:pt idx="0">
                  <c:v>0.19668610003068426</c:v>
                </c:pt>
                <c:pt idx="1">
                  <c:v>6.8425897514575021E-2</c:v>
                </c:pt>
                <c:pt idx="2">
                  <c:v>4.8481129180730283E-2</c:v>
                </c:pt>
                <c:pt idx="3">
                  <c:v>4.3878490334458425E-2</c:v>
                </c:pt>
                <c:pt idx="4">
                  <c:v>4.5105860693464256E-2</c:v>
                </c:pt>
                <c:pt idx="5">
                  <c:v>0.12795335992635778</c:v>
                </c:pt>
                <c:pt idx="6">
                  <c:v>0.21785823872353482</c:v>
                </c:pt>
                <c:pt idx="7">
                  <c:v>0.14268180423442775</c:v>
                </c:pt>
                <c:pt idx="8">
                  <c:v>3.5900583000920527E-2</c:v>
                </c:pt>
                <c:pt idx="9">
                  <c:v>1.7490027615833077E-2</c:v>
                </c:pt>
                <c:pt idx="10">
                  <c:v>8.8984351027922674E-3</c:v>
                </c:pt>
                <c:pt idx="11">
                  <c:v>5.2163240257747778E-3</c:v>
                </c:pt>
                <c:pt idx="12">
                  <c:v>2.4547407180116601E-3</c:v>
                </c:pt>
                <c:pt idx="13">
                  <c:v>9.8189628720466403E-3</c:v>
                </c:pt>
                <c:pt idx="14">
                  <c:v>2.1478981282602025E-3</c:v>
                </c:pt>
                <c:pt idx="15">
                  <c:v>3.0684258975145749E-3</c:v>
                </c:pt>
                <c:pt idx="16">
                  <c:v>2.7615833077631177E-3</c:v>
                </c:pt>
                <c:pt idx="17">
                  <c:v>6.1368517950291502E-4</c:v>
                </c:pt>
                <c:pt idx="18">
                  <c:v>1.5342129487572874E-3</c:v>
                </c:pt>
                <c:pt idx="19">
                  <c:v>6.1368517950291502E-4</c:v>
                </c:pt>
                <c:pt idx="20">
                  <c:v>6.1368517950291502E-4</c:v>
                </c:pt>
                <c:pt idx="21">
                  <c:v>6.1368517950291502E-4</c:v>
                </c:pt>
                <c:pt idx="22">
                  <c:v>1.5342129487572874E-3</c:v>
                </c:pt>
                <c:pt idx="23">
                  <c:v>6.1368517950291502E-4</c:v>
                </c:pt>
                <c:pt idx="24">
                  <c:v>3.0684258975145751E-4</c:v>
                </c:pt>
                <c:pt idx="25">
                  <c:v>9.2052776925437253E-4</c:v>
                </c:pt>
                <c:pt idx="26">
                  <c:v>3.0684258975145751E-4</c:v>
                </c:pt>
                <c:pt idx="27">
                  <c:v>3.0684258975145751E-4</c:v>
                </c:pt>
                <c:pt idx="28">
                  <c:v>9.2052776925437253E-4</c:v>
                </c:pt>
                <c:pt idx="29">
                  <c:v>1.22737035900583E-3</c:v>
                </c:pt>
                <c:pt idx="30">
                  <c:v>6.1368517950291502E-4</c:v>
                </c:pt>
                <c:pt idx="31">
                  <c:v>9.2052776925437253E-4</c:v>
                </c:pt>
                <c:pt idx="32">
                  <c:v>6.1368517950291502E-4</c:v>
                </c:pt>
                <c:pt idx="33">
                  <c:v>3.0684258975145751E-4</c:v>
                </c:pt>
                <c:pt idx="34">
                  <c:v>3.0684258975145751E-4</c:v>
                </c:pt>
                <c:pt idx="35">
                  <c:v>6.1368517950291502E-4</c:v>
                </c:pt>
                <c:pt idx="36">
                  <c:v>3.0684258975145751E-4</c:v>
                </c:pt>
                <c:pt idx="37">
                  <c:v>1.8410555385087451E-3</c:v>
                </c:pt>
                <c:pt idx="38">
                  <c:v>1.22737035900583E-3</c:v>
                </c:pt>
                <c:pt idx="39">
                  <c:v>6.1368517950291502E-4</c:v>
                </c:pt>
                <c:pt idx="40">
                  <c:v>1.22737035900583E-3</c:v>
                </c:pt>
                <c:pt idx="41">
                  <c:v>3.0684258975145751E-4</c:v>
                </c:pt>
                <c:pt idx="42">
                  <c:v>6.1368517950291502E-4</c:v>
                </c:pt>
                <c:pt idx="43">
                  <c:v>6.1368517950291502E-4</c:v>
                </c:pt>
                <c:pt idx="44">
                  <c:v>6.1368517950291502E-4</c:v>
                </c:pt>
                <c:pt idx="45">
                  <c:v>3.0684258975145751E-4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0-6693-4747-BEB0-93796F232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2"/>
                <c:order val="0"/>
                <c:tx>
                  <c:v>B上行</c:v>
                </c:tx>
                <c:spPr>
                  <a:solidFill>
                    <a:schemeClr val="accent4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[1]Sheet7!$E$2:$E$76</c15:sqref>
                        </c15:formulaRef>
                      </c:ext>
                    </c:extLst>
                    <c:strCache>
                      <c:ptCount val="75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160-170</c:v>
                      </c:pt>
                      <c:pt idx="15">
                        <c:v>180-190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[1]Sheet7!$F$2:$F$76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70</c:v>
                      </c:pt>
                      <c:pt idx="2">
                        <c:v>70</c:v>
                      </c:pt>
                      <c:pt idx="3">
                        <c:v>70</c:v>
                      </c:pt>
                      <c:pt idx="4">
                        <c:v>70</c:v>
                      </c:pt>
                      <c:pt idx="5">
                        <c:v>70</c:v>
                      </c:pt>
                      <c:pt idx="6">
                        <c:v>70</c:v>
                      </c:pt>
                      <c:pt idx="7">
                        <c:v>70</c:v>
                      </c:pt>
                      <c:pt idx="8">
                        <c:v>70</c:v>
                      </c:pt>
                      <c:pt idx="9">
                        <c:v>70</c:v>
                      </c:pt>
                      <c:pt idx="10">
                        <c:v>70</c:v>
                      </c:pt>
                      <c:pt idx="11">
                        <c:v>70</c:v>
                      </c:pt>
                      <c:pt idx="12">
                        <c:v>70</c:v>
                      </c:pt>
                      <c:pt idx="13">
                        <c:v>70</c:v>
                      </c:pt>
                      <c:pt idx="14">
                        <c:v>70</c:v>
                      </c:pt>
                      <c:pt idx="15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[1]Sheet7!$G$2:$G$76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3.0729166666666665E-2</c:v>
                      </c:pt>
                      <c:pt idx="2">
                        <c:v>7.9166666666666663E-2</c:v>
                      </c:pt>
                      <c:pt idx="3">
                        <c:v>7.239583333333334E-2</c:v>
                      </c:pt>
                      <c:pt idx="4">
                        <c:v>0.64687499999999998</c:v>
                      </c:pt>
                      <c:pt idx="5">
                        <c:v>0.15</c:v>
                      </c:pt>
                      <c:pt idx="6">
                        <c:v>3.6458333333333334E-3</c:v>
                      </c:pt>
                      <c:pt idx="7">
                        <c:v>5.7291666666666663E-3</c:v>
                      </c:pt>
                      <c:pt idx="8">
                        <c:v>2.0833333333333333E-3</c:v>
                      </c:pt>
                      <c:pt idx="9">
                        <c:v>5.2083333333333333E-4</c:v>
                      </c:pt>
                      <c:pt idx="10">
                        <c:v>5.2083333333333333E-4</c:v>
                      </c:pt>
                      <c:pt idx="11">
                        <c:v>2.6041666666666665E-3</c:v>
                      </c:pt>
                      <c:pt idx="12">
                        <c:v>1.5625000000000001E-3</c:v>
                      </c:pt>
                      <c:pt idx="13">
                        <c:v>2.0833333333333333E-3</c:v>
                      </c:pt>
                      <c:pt idx="14">
                        <c:v>1.0416666666666667E-3</c:v>
                      </c:pt>
                      <c:pt idx="15">
                        <c:v>5.2083333333333333E-4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6693-4747-BEB0-93796F232678}"/>
                  </c:ext>
                </c:extLst>
              </c15:ser>
            </c15:filteredBubbleSeries>
            <c15:filteredBubbleSeries>
              <c15:ser>
                <c:idx val="3"/>
                <c:order val="1"/>
                <c:tx>
                  <c:v>B下行</c:v>
                </c:tx>
                <c:spPr>
                  <a:solidFill>
                    <a:schemeClr val="accent6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[1]Sheet7!$M$2:$M$32</c15:sqref>
                        </c15:formulaRef>
                      </c:ext>
                    </c:extLst>
                    <c:strCache>
                      <c:ptCount val="31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110-120</c:v>
                      </c:pt>
                      <c:pt idx="13">
                        <c:v>120-130</c:v>
                      </c:pt>
                      <c:pt idx="14">
                        <c:v>130-140</c:v>
                      </c:pt>
                      <c:pt idx="15">
                        <c:v>140-150</c:v>
                      </c:pt>
                      <c:pt idx="16">
                        <c:v>150-160</c:v>
                      </c:pt>
                      <c:pt idx="17">
                        <c:v>160-170</c:v>
                      </c:pt>
                      <c:pt idx="18">
                        <c:v>170-180</c:v>
                      </c:pt>
                      <c:pt idx="19">
                        <c:v>180-190</c:v>
                      </c:pt>
                      <c:pt idx="20">
                        <c:v>190-200</c:v>
                      </c:pt>
                      <c:pt idx="21">
                        <c:v>200-210</c:v>
                      </c:pt>
                      <c:pt idx="22">
                        <c:v>210-220</c:v>
                      </c:pt>
                      <c:pt idx="23">
                        <c:v>220-230</c:v>
                      </c:pt>
                      <c:pt idx="24">
                        <c:v>230-240</c:v>
                      </c:pt>
                      <c:pt idx="25">
                        <c:v>240-250</c:v>
                      </c:pt>
                      <c:pt idx="26">
                        <c:v>250-260</c:v>
                      </c:pt>
                      <c:pt idx="27">
                        <c:v>260-270</c:v>
                      </c:pt>
                      <c:pt idx="28">
                        <c:v>270-280</c:v>
                      </c:pt>
                      <c:pt idx="29">
                        <c:v>280-290</c:v>
                      </c:pt>
                      <c:pt idx="30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[1]Sheet7!$N$2:$N$32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69.021678710394667</c:v>
                      </c:pt>
                      <c:pt idx="2">
                        <c:v>69.901396877567791</c:v>
                      </c:pt>
                      <c:pt idx="3">
                        <c:v>69.844444444444449</c:v>
                      </c:pt>
                      <c:pt idx="4">
                        <c:v>69.929253228523308</c:v>
                      </c:pt>
                      <c:pt idx="5">
                        <c:v>69.65055762081785</c:v>
                      </c:pt>
                      <c:pt idx="6">
                        <c:v>68.708860759493675</c:v>
                      </c:pt>
                      <c:pt idx="7">
                        <c:v>68.991596638655466</c:v>
                      </c:pt>
                      <c:pt idx="8">
                        <c:v>63.80952380952381</c:v>
                      </c:pt>
                      <c:pt idx="9">
                        <c:v>63.851851851851855</c:v>
                      </c:pt>
                      <c:pt idx="10">
                        <c:v>65.463414634146346</c:v>
                      </c:pt>
                      <c:pt idx="11">
                        <c:v>69.118541033434653</c:v>
                      </c:pt>
                      <c:pt idx="12">
                        <c:v>63.789473684210527</c:v>
                      </c:pt>
                      <c:pt idx="13">
                        <c:v>62.64</c:v>
                      </c:pt>
                      <c:pt idx="14">
                        <c:v>63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</c:v>
                      </c:pt>
                      <c:pt idx="20">
                        <c:v>62.285714285714285</c:v>
                      </c:pt>
                      <c:pt idx="21">
                        <c:v>62</c:v>
                      </c:pt>
                      <c:pt idx="22">
                        <c:v>62.333333333333336</c:v>
                      </c:pt>
                      <c:pt idx="23">
                        <c:v>62</c:v>
                      </c:pt>
                      <c:pt idx="24">
                        <c:v>62.25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  <c:pt idx="30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[1]Sheet7!$O$2:$O$32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0.25601252312508893</c:v>
                      </c:pt>
                      <c:pt idx="2">
                        <c:v>0.17318912765049096</c:v>
                      </c:pt>
                      <c:pt idx="3">
                        <c:v>0.1665006403870784</c:v>
                      </c:pt>
                      <c:pt idx="4">
                        <c:v>0.25345097481144158</c:v>
                      </c:pt>
                      <c:pt idx="5">
                        <c:v>3.8280916465063326E-2</c:v>
                      </c:pt>
                      <c:pt idx="6">
                        <c:v>1.124235093211897E-2</c:v>
                      </c:pt>
                      <c:pt idx="7">
                        <c:v>1.6934680518001993E-2</c:v>
                      </c:pt>
                      <c:pt idx="8">
                        <c:v>2.9884730325885869E-3</c:v>
                      </c:pt>
                      <c:pt idx="9">
                        <c:v>3.8423224704710402E-3</c:v>
                      </c:pt>
                      <c:pt idx="10">
                        <c:v>5.8346378255300984E-3</c:v>
                      </c:pt>
                      <c:pt idx="11">
                        <c:v>4.6819410843887861E-2</c:v>
                      </c:pt>
                      <c:pt idx="12">
                        <c:v>2.7038565532944356E-3</c:v>
                      </c:pt>
                      <c:pt idx="13">
                        <c:v>3.5577059911768892E-3</c:v>
                      </c:pt>
                      <c:pt idx="14">
                        <c:v>2.2769318343532092E-3</c:v>
                      </c:pt>
                      <c:pt idx="15">
                        <c:v>3.1307812722356624E-3</c:v>
                      </c:pt>
                      <c:pt idx="16">
                        <c:v>2.7038565532944356E-3</c:v>
                      </c:pt>
                      <c:pt idx="17">
                        <c:v>1.4230823964707557E-3</c:v>
                      </c:pt>
                      <c:pt idx="18">
                        <c:v>5.692329585883023E-4</c:v>
                      </c:pt>
                      <c:pt idx="19">
                        <c:v>1.1384659171766046E-3</c:v>
                      </c:pt>
                      <c:pt idx="20">
                        <c:v>9.9615767752952891E-4</c:v>
                      </c:pt>
                      <c:pt idx="21">
                        <c:v>8.5384943788245344E-4</c:v>
                      </c:pt>
                      <c:pt idx="22">
                        <c:v>8.5384943788245344E-4</c:v>
                      </c:pt>
                      <c:pt idx="23">
                        <c:v>7.1154119823537787E-4</c:v>
                      </c:pt>
                      <c:pt idx="24">
                        <c:v>1.1384659171766046E-3</c:v>
                      </c:pt>
                      <c:pt idx="25">
                        <c:v>1.4230823964707557E-4</c:v>
                      </c:pt>
                      <c:pt idx="26">
                        <c:v>8.5384943788245344E-4</c:v>
                      </c:pt>
                      <c:pt idx="27">
                        <c:v>1.4230823964707557E-4</c:v>
                      </c:pt>
                      <c:pt idx="28">
                        <c:v>4.2692471894122672E-4</c:v>
                      </c:pt>
                      <c:pt idx="29">
                        <c:v>2.8461647929415115E-4</c:v>
                      </c:pt>
                      <c:pt idx="30">
                        <c:v>9.9615767752952891E-4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6693-4747-BEB0-93796F232678}"/>
                  </c:ext>
                </c:extLst>
              </c15:ser>
            </c15:filteredBubbleSeries>
            <c15:filteredBubbleSeries>
              <c15:ser>
                <c:idx val="4"/>
                <c:order val="2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693-4747-BEB0-93796F232678}"/>
                  </c:ext>
                </c:extLst>
              </c15:ser>
            </c15:filteredBubbleSeries>
            <c15:filteredBubbleSeries>
              <c15:ser>
                <c:idx val="5"/>
                <c:order val="3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693-4747-BEB0-93796F232678}"/>
                  </c:ext>
                </c:extLst>
              </c15:ser>
            </c15:filteredBubbleSeries>
            <c15:filteredBubbleSeries>
              <c15:ser>
                <c:idx val="6"/>
                <c:order val="4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693-4747-BEB0-93796F232678}"/>
                  </c:ext>
                </c:extLst>
              </c15:ser>
            </c15:filteredBubbleSeries>
            <c15:filteredBubbleSeries>
              <c15:ser>
                <c:idx val="7"/>
                <c:order val="5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693-4747-BEB0-93796F232678}"/>
                  </c:ext>
                </c:extLst>
              </c15:ser>
            </c15:filteredBubbleSeries>
            <c15:filteredBubbleSeries>
              <c15:ser>
                <c:idx val="0"/>
                <c:order val="7"/>
                <c:tx>
                  <c:v>A上行</c:v>
                </c:tx>
                <c:spPr>
                  <a:solidFill>
                    <a:schemeClr val="accent6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[3]Sheet1!$A$5:$A$24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80-90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1030-1040</c:v>
                      </c:pt>
                      <c:pt idx="17">
                        <c:v>1040-1050</c:v>
                      </c:pt>
                      <c:pt idx="18">
                        <c:v>1050-1060</c:v>
                      </c:pt>
                      <c:pt idx="19">
                        <c:v>1170-1180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[3]Sheet1!$B$5:$B$24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61.619668545469843</c:v>
                      </c:pt>
                      <c:pt idx="1">
                        <c:v>62.318965517241381</c:v>
                      </c:pt>
                      <c:pt idx="2">
                        <c:v>71.86666666666666</c:v>
                      </c:pt>
                      <c:pt idx="3">
                        <c:v>55.375</c:v>
                      </c:pt>
                      <c:pt idx="4">
                        <c:v>41</c:v>
                      </c:pt>
                      <c:pt idx="5">
                        <c:v>63</c:v>
                      </c:pt>
                      <c:pt idx="6">
                        <c:v>192</c:v>
                      </c:pt>
                      <c:pt idx="7">
                        <c:v>87</c:v>
                      </c:pt>
                      <c:pt idx="8">
                        <c:v>38</c:v>
                      </c:pt>
                      <c:pt idx="9">
                        <c:v>41</c:v>
                      </c:pt>
                      <c:pt idx="10">
                        <c:v>90</c:v>
                      </c:pt>
                      <c:pt idx="11">
                        <c:v>41</c:v>
                      </c:pt>
                      <c:pt idx="12">
                        <c:v>70</c:v>
                      </c:pt>
                      <c:pt idx="13">
                        <c:v>61.679469273743017</c:v>
                      </c:pt>
                      <c:pt idx="14">
                        <c:v>66.459999999999994</c:v>
                      </c:pt>
                      <c:pt idx="15">
                        <c:v>60.5</c:v>
                      </c:pt>
                      <c:pt idx="16">
                        <c:v>38</c:v>
                      </c:pt>
                      <c:pt idx="17">
                        <c:v>67</c:v>
                      </c:pt>
                      <c:pt idx="18">
                        <c:v>82</c:v>
                      </c:pt>
                      <c:pt idx="19">
                        <c:v>41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[3]Sheet1!$C$5:$C$24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0.95598209259308897</c:v>
                      </c:pt>
                      <c:pt idx="1">
                        <c:v>3.1096694635820176E-3</c:v>
                      </c:pt>
                      <c:pt idx="2">
                        <c:v>4.0211243063560572E-4</c:v>
                      </c:pt>
                      <c:pt idx="3">
                        <c:v>2.1445996300565638E-4</c:v>
                      </c:pt>
                      <c:pt idx="4">
                        <c:v>5.3614990751414095E-5</c:v>
                      </c:pt>
                      <c:pt idx="5">
                        <c:v>5.3614990751414095E-5</c:v>
                      </c:pt>
                      <c:pt idx="6">
                        <c:v>5.3614990751414095E-5</c:v>
                      </c:pt>
                      <c:pt idx="7">
                        <c:v>2.6807495375707047E-5</c:v>
                      </c:pt>
                      <c:pt idx="8">
                        <c:v>2.6807495375707047E-5</c:v>
                      </c:pt>
                      <c:pt idx="9">
                        <c:v>2.6807495375707047E-5</c:v>
                      </c:pt>
                      <c:pt idx="10">
                        <c:v>2.6807495375707047E-5</c:v>
                      </c:pt>
                      <c:pt idx="11">
                        <c:v>2.6807495375707047E-5</c:v>
                      </c:pt>
                      <c:pt idx="12">
                        <c:v>2.6807495375707047E-5</c:v>
                      </c:pt>
                      <c:pt idx="13">
                        <c:v>3.8388333378012493E-2</c:v>
                      </c:pt>
                      <c:pt idx="14">
                        <c:v>1.3403747687853523E-3</c:v>
                      </c:pt>
                      <c:pt idx="15">
                        <c:v>1.0722998150282819E-4</c:v>
                      </c:pt>
                      <c:pt idx="16">
                        <c:v>2.6807495375707047E-5</c:v>
                      </c:pt>
                      <c:pt idx="17">
                        <c:v>5.3614990751414095E-5</c:v>
                      </c:pt>
                      <c:pt idx="18">
                        <c:v>2.6807495375707047E-5</c:v>
                      </c:pt>
                      <c:pt idx="19">
                        <c:v>2.6807495375707047E-5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693-4747-BEB0-93796F232678}"/>
                  </c:ext>
                </c:extLst>
              </c15:ser>
            </c15:filteredBubbleSeries>
            <c15:filteredBubbleSeries>
              <c15:ser>
                <c:idx val="1"/>
                <c:order val="8"/>
                <c:tx>
                  <c:v>A下行</c:v>
                </c:tx>
                <c:spPr>
                  <a:solidFill>
                    <a:schemeClr val="accent5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[3]Sheet1!$E$5:$E$24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1040-1050</c:v>
                      </c:pt>
                      <c:pt idx="17">
                        <c:v>1050-1060</c:v>
                      </c:pt>
                      <c:pt idx="18">
                        <c:v>1170-1180</c:v>
                      </c:pt>
                      <c:pt idx="19">
                        <c:v>&gt;1200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[3]Sheet1!$F$5:$F$24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121.67521859180856</c:v>
                      </c:pt>
                      <c:pt idx="1">
                        <c:v>113.48837209302326</c:v>
                      </c:pt>
                      <c:pt idx="2">
                        <c:v>74.75</c:v>
                      </c:pt>
                      <c:pt idx="3">
                        <c:v>92.1</c:v>
                      </c:pt>
                      <c:pt idx="4">
                        <c:v>111.5</c:v>
                      </c:pt>
                      <c:pt idx="5">
                        <c:v>174</c:v>
                      </c:pt>
                      <c:pt idx="6">
                        <c:v>89</c:v>
                      </c:pt>
                      <c:pt idx="7">
                        <c:v>292.5</c:v>
                      </c:pt>
                      <c:pt idx="8">
                        <c:v>193</c:v>
                      </c:pt>
                      <c:pt idx="9">
                        <c:v>181</c:v>
                      </c:pt>
                      <c:pt idx="10">
                        <c:v>57</c:v>
                      </c:pt>
                      <c:pt idx="11">
                        <c:v>170</c:v>
                      </c:pt>
                      <c:pt idx="12">
                        <c:v>114</c:v>
                      </c:pt>
                      <c:pt idx="13">
                        <c:v>115.1330014224751</c:v>
                      </c:pt>
                      <c:pt idx="14">
                        <c:v>108.85915492957747</c:v>
                      </c:pt>
                      <c:pt idx="15">
                        <c:v>90.666666666666671</c:v>
                      </c:pt>
                      <c:pt idx="16">
                        <c:v>133</c:v>
                      </c:pt>
                      <c:pt idx="17">
                        <c:v>157.5</c:v>
                      </c:pt>
                      <c:pt idx="18">
                        <c:v>126</c:v>
                      </c:pt>
                      <c:pt idx="19">
                        <c:v>94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[3]Sheet1!$G$5:$G$24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0.99842548220203609</c:v>
                      </c:pt>
                      <c:pt idx="1">
                        <c:v>1.2302410414133467E-4</c:v>
                      </c:pt>
                      <c:pt idx="2">
                        <c:v>1.144410271082183E-5</c:v>
                      </c:pt>
                      <c:pt idx="3">
                        <c:v>9.5367522590181913E-6</c:v>
                      </c:pt>
                      <c:pt idx="4">
                        <c:v>1.9073504518036383E-6</c:v>
                      </c:pt>
                      <c:pt idx="5">
                        <c:v>9.5367522590181913E-7</c:v>
                      </c:pt>
                      <c:pt idx="6">
                        <c:v>9.5367522590181913E-7</c:v>
                      </c:pt>
                      <c:pt idx="7">
                        <c:v>1.9073504518036383E-6</c:v>
                      </c:pt>
                      <c:pt idx="8">
                        <c:v>9.5367522590181913E-7</c:v>
                      </c:pt>
                      <c:pt idx="9">
                        <c:v>9.5367522590181913E-7</c:v>
                      </c:pt>
                      <c:pt idx="10">
                        <c:v>9.5367522590181913E-7</c:v>
                      </c:pt>
                      <c:pt idx="11">
                        <c:v>9.5367522590181913E-7</c:v>
                      </c:pt>
                      <c:pt idx="12">
                        <c:v>9.5367522590181913E-7</c:v>
                      </c:pt>
                      <c:pt idx="13">
                        <c:v>1.3408673676179577E-3</c:v>
                      </c:pt>
                      <c:pt idx="14">
                        <c:v>6.7710941039029159E-5</c:v>
                      </c:pt>
                      <c:pt idx="15">
                        <c:v>5.7220513554109148E-6</c:v>
                      </c:pt>
                      <c:pt idx="16">
                        <c:v>9.5367522590181913E-7</c:v>
                      </c:pt>
                      <c:pt idx="17">
                        <c:v>1.9073504518036383E-6</c:v>
                      </c:pt>
                      <c:pt idx="18">
                        <c:v>9.5367522590181913E-7</c:v>
                      </c:pt>
                      <c:pt idx="19">
                        <c:v>9.5367522590181913E-7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693-4747-BEB0-93796F232678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2"/>
          <c:order val="0"/>
          <c:tx>
            <c:v>UL</c:v>
          </c:tx>
          <c:spPr>
            <a:solidFill>
              <a:schemeClr val="accent4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strRef>
              <c:f>[1]Sheet7!$E$2:$E$76</c:f>
              <c:strCache>
                <c:ptCount val="75"/>
                <c:pt idx="0">
                  <c:v>&lt;0 or (blank)</c:v>
                </c:pt>
                <c:pt idx="1">
                  <c:v>0-10</c:v>
                </c:pt>
                <c:pt idx="2">
                  <c:v>10-20</c:v>
                </c:pt>
                <c:pt idx="3">
                  <c:v>20-30</c:v>
                </c:pt>
                <c:pt idx="4">
                  <c:v>30-40</c:v>
                </c:pt>
                <c:pt idx="5">
                  <c:v>40-50</c:v>
                </c:pt>
                <c:pt idx="6">
                  <c:v>50-60</c:v>
                </c:pt>
                <c:pt idx="7">
                  <c:v>60-70</c:v>
                </c:pt>
                <c:pt idx="8">
                  <c:v>70-80</c:v>
                </c:pt>
                <c:pt idx="9">
                  <c:v>80-90</c:v>
                </c:pt>
                <c:pt idx="10">
                  <c:v>90-100</c:v>
                </c:pt>
                <c:pt idx="11">
                  <c:v>100-110</c:v>
                </c:pt>
                <c:pt idx="12">
                  <c:v>120-130</c:v>
                </c:pt>
                <c:pt idx="13">
                  <c:v>130-140</c:v>
                </c:pt>
                <c:pt idx="14">
                  <c:v>160-170</c:v>
                </c:pt>
                <c:pt idx="15">
                  <c:v>180-190</c:v>
                </c:pt>
              </c:strCache>
              <c:extLst xmlns:c15="http://schemas.microsoft.com/office/drawing/2012/chart"/>
            </c:strRef>
          </c:xVal>
          <c:yVal>
            <c:numRef>
              <c:f>[1]Sheet7!$F$2:$F$76</c:f>
              <c:numCache>
                <c:formatCode>General</c:formatCode>
                <c:ptCount val="75"/>
                <c:pt idx="0">
                  <c:v>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  <c:pt idx="8">
                  <c:v>70</c:v>
                </c:pt>
                <c:pt idx="9">
                  <c:v>70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70</c:v>
                </c:pt>
                <c:pt idx="14">
                  <c:v>70</c:v>
                </c:pt>
                <c:pt idx="15">
                  <c:v>70</c:v>
                </c:pt>
              </c:numCache>
              <c:extLst xmlns:c15="http://schemas.microsoft.com/office/drawing/2012/chart"/>
            </c:numRef>
          </c:yVal>
          <c:bubbleSize>
            <c:numRef>
              <c:f>[1]Sheet7!$G$2:$G$76</c:f>
              <c:numCache>
                <c:formatCode>General</c:formatCode>
                <c:ptCount val="75"/>
                <c:pt idx="0">
                  <c:v>0</c:v>
                </c:pt>
                <c:pt idx="1">
                  <c:v>3.0729166666666665E-2</c:v>
                </c:pt>
                <c:pt idx="2">
                  <c:v>7.9166666666666663E-2</c:v>
                </c:pt>
                <c:pt idx="3">
                  <c:v>7.239583333333334E-2</c:v>
                </c:pt>
                <c:pt idx="4">
                  <c:v>0.64687499999999998</c:v>
                </c:pt>
                <c:pt idx="5">
                  <c:v>0.15</c:v>
                </c:pt>
                <c:pt idx="6">
                  <c:v>3.6458333333333334E-3</c:v>
                </c:pt>
                <c:pt idx="7">
                  <c:v>5.7291666666666663E-3</c:v>
                </c:pt>
                <c:pt idx="8">
                  <c:v>2.0833333333333333E-3</c:v>
                </c:pt>
                <c:pt idx="9">
                  <c:v>5.2083333333333333E-4</c:v>
                </c:pt>
                <c:pt idx="10">
                  <c:v>5.2083333333333333E-4</c:v>
                </c:pt>
                <c:pt idx="11">
                  <c:v>2.6041666666666665E-3</c:v>
                </c:pt>
                <c:pt idx="12">
                  <c:v>1.5625000000000001E-3</c:v>
                </c:pt>
                <c:pt idx="13">
                  <c:v>2.0833333333333333E-3</c:v>
                </c:pt>
                <c:pt idx="14">
                  <c:v>1.0416666666666667E-3</c:v>
                </c:pt>
                <c:pt idx="15">
                  <c:v>5.2083333333333333E-4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0-36F3-4278-BA73-55D8B9486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4"/>
                <c:order val="1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36F3-4278-BA73-55D8B9486A4B}"/>
                  </c:ext>
                </c:extLst>
              </c15:ser>
            </c15:filteredBubbleSeries>
            <c15:filteredBubbleSeries>
              <c15:ser>
                <c:idx val="5"/>
                <c:order val="2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6F3-4278-BA73-55D8B9486A4B}"/>
                  </c:ext>
                </c:extLst>
              </c15:ser>
            </c15:filteredBubbleSeries>
            <c15:filteredBubbleSeries>
              <c15:ser>
                <c:idx val="6"/>
                <c:order val="3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6F3-4278-BA73-55D8B9486A4B}"/>
                  </c:ext>
                </c:extLst>
              </c15:ser>
            </c15:filteredBubbleSeries>
            <c15:filteredBubbleSeries>
              <c15:ser>
                <c:idx val="7"/>
                <c:order val="4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36F3-4278-BA73-55D8B9486A4B}"/>
                  </c:ext>
                </c:extLst>
              </c15:ser>
            </c15:filteredBubbleSeries>
            <c15:filteredBubbleSeries>
              <c15:ser>
                <c:idx val="8"/>
                <c:order val="5"/>
                <c:tx>
                  <c:v>UL</c:v>
                </c:tx>
                <c:spPr>
                  <a:solidFill>
                    <a:schemeClr val="accent4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[2]Sheet1!$A$5:$A$50</c15:sqref>
                        </c15:formulaRef>
                      </c:ext>
                    </c:extLst>
                    <c:strCache>
                      <c:ptCount val="46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240-250</c:v>
                      </c:pt>
                      <c:pt idx="24">
                        <c:v>250-260</c:v>
                      </c:pt>
                      <c:pt idx="25">
                        <c:v>260-270</c:v>
                      </c:pt>
                      <c:pt idx="26">
                        <c:v>270-280</c:v>
                      </c:pt>
                      <c:pt idx="27">
                        <c:v>280-290</c:v>
                      </c:pt>
                      <c:pt idx="28">
                        <c:v>290-300</c:v>
                      </c:pt>
                      <c:pt idx="29">
                        <c:v>300-310</c:v>
                      </c:pt>
                      <c:pt idx="30">
                        <c:v>310-320</c:v>
                      </c:pt>
                      <c:pt idx="31">
                        <c:v>330-340</c:v>
                      </c:pt>
                      <c:pt idx="32">
                        <c:v>340-350</c:v>
                      </c:pt>
                      <c:pt idx="33">
                        <c:v>350-360</c:v>
                      </c:pt>
                      <c:pt idx="34">
                        <c:v>360-370</c:v>
                      </c:pt>
                      <c:pt idx="35">
                        <c:v>370-380</c:v>
                      </c:pt>
                      <c:pt idx="36">
                        <c:v>380-390</c:v>
                      </c:pt>
                      <c:pt idx="37">
                        <c:v>390-400</c:v>
                      </c:pt>
                      <c:pt idx="38">
                        <c:v>410-420</c:v>
                      </c:pt>
                      <c:pt idx="39">
                        <c:v>420-430</c:v>
                      </c:pt>
                      <c:pt idx="40">
                        <c:v>430-440</c:v>
                      </c:pt>
                      <c:pt idx="41">
                        <c:v>440-450</c:v>
                      </c:pt>
                      <c:pt idx="42">
                        <c:v>450-460</c:v>
                      </c:pt>
                      <c:pt idx="43">
                        <c:v>460-470</c:v>
                      </c:pt>
                      <c:pt idx="44">
                        <c:v>470-480</c:v>
                      </c:pt>
                      <c:pt idx="45">
                        <c:v>490-500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[2]Sheet1!$B$5:$B$50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132.08736349453977</c:v>
                      </c:pt>
                      <c:pt idx="1">
                        <c:v>115.94618834080717</c:v>
                      </c:pt>
                      <c:pt idx="2">
                        <c:v>124.44303797468355</c:v>
                      </c:pt>
                      <c:pt idx="3">
                        <c:v>124.32167832167832</c:v>
                      </c:pt>
                      <c:pt idx="4">
                        <c:v>110.21768707482993</c:v>
                      </c:pt>
                      <c:pt idx="5">
                        <c:v>111.94244604316546</c:v>
                      </c:pt>
                      <c:pt idx="6">
                        <c:v>118.02253521126761</c:v>
                      </c:pt>
                      <c:pt idx="7">
                        <c:v>120.81720430107526</c:v>
                      </c:pt>
                      <c:pt idx="8">
                        <c:v>119.07692307692308</c:v>
                      </c:pt>
                      <c:pt idx="9">
                        <c:v>120.91228070175438</c:v>
                      </c:pt>
                      <c:pt idx="10">
                        <c:v>112.55172413793103</c:v>
                      </c:pt>
                      <c:pt idx="11">
                        <c:v>110.47058823529412</c:v>
                      </c:pt>
                      <c:pt idx="12">
                        <c:v>120</c:v>
                      </c:pt>
                      <c:pt idx="13">
                        <c:v>118.3125</c:v>
                      </c:pt>
                      <c:pt idx="14">
                        <c:v>112.28571428571429</c:v>
                      </c:pt>
                      <c:pt idx="15">
                        <c:v>114.6</c:v>
                      </c:pt>
                      <c:pt idx="16">
                        <c:v>114</c:v>
                      </c:pt>
                      <c:pt idx="17">
                        <c:v>120</c:v>
                      </c:pt>
                      <c:pt idx="18">
                        <c:v>120</c:v>
                      </c:pt>
                      <c:pt idx="19">
                        <c:v>93</c:v>
                      </c:pt>
                      <c:pt idx="20">
                        <c:v>120</c:v>
                      </c:pt>
                      <c:pt idx="21">
                        <c:v>120</c:v>
                      </c:pt>
                      <c:pt idx="22">
                        <c:v>120</c:v>
                      </c:pt>
                      <c:pt idx="23">
                        <c:v>120</c:v>
                      </c:pt>
                      <c:pt idx="24">
                        <c:v>120</c:v>
                      </c:pt>
                      <c:pt idx="25">
                        <c:v>120</c:v>
                      </c:pt>
                      <c:pt idx="26">
                        <c:v>120</c:v>
                      </c:pt>
                      <c:pt idx="27">
                        <c:v>120</c:v>
                      </c:pt>
                      <c:pt idx="28">
                        <c:v>120</c:v>
                      </c:pt>
                      <c:pt idx="29">
                        <c:v>120</c:v>
                      </c:pt>
                      <c:pt idx="30">
                        <c:v>93</c:v>
                      </c:pt>
                      <c:pt idx="31">
                        <c:v>120</c:v>
                      </c:pt>
                      <c:pt idx="32">
                        <c:v>128</c:v>
                      </c:pt>
                      <c:pt idx="33">
                        <c:v>120</c:v>
                      </c:pt>
                      <c:pt idx="34">
                        <c:v>120</c:v>
                      </c:pt>
                      <c:pt idx="35">
                        <c:v>120</c:v>
                      </c:pt>
                      <c:pt idx="36">
                        <c:v>120</c:v>
                      </c:pt>
                      <c:pt idx="37">
                        <c:v>122.66666666666667</c:v>
                      </c:pt>
                      <c:pt idx="38">
                        <c:v>106.5</c:v>
                      </c:pt>
                      <c:pt idx="39">
                        <c:v>93</c:v>
                      </c:pt>
                      <c:pt idx="40">
                        <c:v>120</c:v>
                      </c:pt>
                      <c:pt idx="41">
                        <c:v>120</c:v>
                      </c:pt>
                      <c:pt idx="42">
                        <c:v>120</c:v>
                      </c:pt>
                      <c:pt idx="43">
                        <c:v>120</c:v>
                      </c:pt>
                      <c:pt idx="44">
                        <c:v>120</c:v>
                      </c:pt>
                      <c:pt idx="45">
                        <c:v>120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[2]Sheet1!$C$5:$C$50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0.19668610003068426</c:v>
                      </c:pt>
                      <c:pt idx="1">
                        <c:v>6.8425897514575021E-2</c:v>
                      </c:pt>
                      <c:pt idx="2">
                        <c:v>4.8481129180730283E-2</c:v>
                      </c:pt>
                      <c:pt idx="3">
                        <c:v>4.3878490334458425E-2</c:v>
                      </c:pt>
                      <c:pt idx="4">
                        <c:v>4.5105860693464256E-2</c:v>
                      </c:pt>
                      <c:pt idx="5">
                        <c:v>0.12795335992635778</c:v>
                      </c:pt>
                      <c:pt idx="6">
                        <c:v>0.21785823872353482</c:v>
                      </c:pt>
                      <c:pt idx="7">
                        <c:v>0.14268180423442775</c:v>
                      </c:pt>
                      <c:pt idx="8">
                        <c:v>3.5900583000920527E-2</c:v>
                      </c:pt>
                      <c:pt idx="9">
                        <c:v>1.7490027615833077E-2</c:v>
                      </c:pt>
                      <c:pt idx="10">
                        <c:v>8.8984351027922674E-3</c:v>
                      </c:pt>
                      <c:pt idx="11">
                        <c:v>5.2163240257747778E-3</c:v>
                      </c:pt>
                      <c:pt idx="12">
                        <c:v>2.4547407180116601E-3</c:v>
                      </c:pt>
                      <c:pt idx="13">
                        <c:v>9.8189628720466403E-3</c:v>
                      </c:pt>
                      <c:pt idx="14">
                        <c:v>2.1478981282602025E-3</c:v>
                      </c:pt>
                      <c:pt idx="15">
                        <c:v>3.0684258975145749E-3</c:v>
                      </c:pt>
                      <c:pt idx="16">
                        <c:v>2.7615833077631177E-3</c:v>
                      </c:pt>
                      <c:pt idx="17">
                        <c:v>6.1368517950291502E-4</c:v>
                      </c:pt>
                      <c:pt idx="18">
                        <c:v>1.5342129487572874E-3</c:v>
                      </c:pt>
                      <c:pt idx="19">
                        <c:v>6.1368517950291502E-4</c:v>
                      </c:pt>
                      <c:pt idx="20">
                        <c:v>6.1368517950291502E-4</c:v>
                      </c:pt>
                      <c:pt idx="21">
                        <c:v>6.1368517950291502E-4</c:v>
                      </c:pt>
                      <c:pt idx="22">
                        <c:v>1.5342129487572874E-3</c:v>
                      </c:pt>
                      <c:pt idx="23">
                        <c:v>6.1368517950291502E-4</c:v>
                      </c:pt>
                      <c:pt idx="24">
                        <c:v>3.0684258975145751E-4</c:v>
                      </c:pt>
                      <c:pt idx="25">
                        <c:v>9.2052776925437253E-4</c:v>
                      </c:pt>
                      <c:pt idx="26">
                        <c:v>3.0684258975145751E-4</c:v>
                      </c:pt>
                      <c:pt idx="27">
                        <c:v>3.0684258975145751E-4</c:v>
                      </c:pt>
                      <c:pt idx="28">
                        <c:v>9.2052776925437253E-4</c:v>
                      </c:pt>
                      <c:pt idx="29">
                        <c:v>1.22737035900583E-3</c:v>
                      </c:pt>
                      <c:pt idx="30">
                        <c:v>6.1368517950291502E-4</c:v>
                      </c:pt>
                      <c:pt idx="31">
                        <c:v>9.2052776925437253E-4</c:v>
                      </c:pt>
                      <c:pt idx="32">
                        <c:v>6.1368517950291502E-4</c:v>
                      </c:pt>
                      <c:pt idx="33">
                        <c:v>3.0684258975145751E-4</c:v>
                      </c:pt>
                      <c:pt idx="34">
                        <c:v>3.0684258975145751E-4</c:v>
                      </c:pt>
                      <c:pt idx="35">
                        <c:v>6.1368517950291502E-4</c:v>
                      </c:pt>
                      <c:pt idx="36">
                        <c:v>3.0684258975145751E-4</c:v>
                      </c:pt>
                      <c:pt idx="37">
                        <c:v>1.8410555385087451E-3</c:v>
                      </c:pt>
                      <c:pt idx="38">
                        <c:v>1.22737035900583E-3</c:v>
                      </c:pt>
                      <c:pt idx="39">
                        <c:v>6.1368517950291502E-4</c:v>
                      </c:pt>
                      <c:pt idx="40">
                        <c:v>1.22737035900583E-3</c:v>
                      </c:pt>
                      <c:pt idx="41">
                        <c:v>3.0684258975145751E-4</c:v>
                      </c:pt>
                      <c:pt idx="42">
                        <c:v>6.1368517950291502E-4</c:v>
                      </c:pt>
                      <c:pt idx="43">
                        <c:v>6.1368517950291502E-4</c:v>
                      </c:pt>
                      <c:pt idx="44">
                        <c:v>6.1368517950291502E-4</c:v>
                      </c:pt>
                      <c:pt idx="45">
                        <c:v>3.0684258975145751E-4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6F3-4278-BA73-55D8B9486A4B}"/>
                  </c:ext>
                </c:extLst>
              </c15:ser>
            </c15:filteredBubbleSeries>
            <c15:filteredBubbleSeries>
              <c15:ser>
                <c:idx val="9"/>
                <c:order val="6"/>
                <c:tx>
                  <c:v>DL</c:v>
                </c:tx>
                <c:spPr>
                  <a:solidFill>
                    <a:schemeClr val="accent6">
                      <a:lumMod val="8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[2]Sheet1!$R$3:$R$17</c15:sqref>
                        </c15:formulaRef>
                      </c:ext>
                    </c:extLst>
                    <c:strCache>
                      <c:ptCount val="15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310-320</c:v>
                      </c:pt>
                      <c:pt idx="11">
                        <c:v>390-400</c:v>
                      </c:pt>
                      <c:pt idx="12">
                        <c:v>430-440</c:v>
                      </c:pt>
                      <c:pt idx="13">
                        <c:v>470-480</c:v>
                      </c:pt>
                      <c:pt idx="14">
                        <c:v>&gt;500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[2]Sheet1!$S$3:$S$17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170.11656441717793</c:v>
                      </c:pt>
                      <c:pt idx="1">
                        <c:v>172.89756097560976</c:v>
                      </c:pt>
                      <c:pt idx="2">
                        <c:v>213.61983471074379</c:v>
                      </c:pt>
                      <c:pt idx="3">
                        <c:v>218.5625</c:v>
                      </c:pt>
                      <c:pt idx="4">
                        <c:v>221.6144578313253</c:v>
                      </c:pt>
                      <c:pt idx="5">
                        <c:v>232.58333333333334</c:v>
                      </c:pt>
                      <c:pt idx="6">
                        <c:v>237.49338587109486</c:v>
                      </c:pt>
                      <c:pt idx="7">
                        <c:v>236.63092269326683</c:v>
                      </c:pt>
                      <c:pt idx="8">
                        <c:v>320</c:v>
                      </c:pt>
                      <c:pt idx="9">
                        <c:v>168</c:v>
                      </c:pt>
                      <c:pt idx="10">
                        <c:v>62</c:v>
                      </c:pt>
                      <c:pt idx="11">
                        <c:v>64</c:v>
                      </c:pt>
                      <c:pt idx="12">
                        <c:v>62</c:v>
                      </c:pt>
                      <c:pt idx="13">
                        <c:v>62</c:v>
                      </c:pt>
                      <c:pt idx="14">
                        <c:v>62.666666666666664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[2]Sheet1!$T$3:$T$17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0.11220099810703837</c:v>
                      </c:pt>
                      <c:pt idx="1">
                        <c:v>3.5277921183961454E-2</c:v>
                      </c:pt>
                      <c:pt idx="2">
                        <c:v>2.0822577869557737E-2</c:v>
                      </c:pt>
                      <c:pt idx="3">
                        <c:v>1.6520392359318535E-2</c:v>
                      </c:pt>
                      <c:pt idx="4">
                        <c:v>1.4283255893994149E-2</c:v>
                      </c:pt>
                      <c:pt idx="5">
                        <c:v>4.9561177077955598E-2</c:v>
                      </c:pt>
                      <c:pt idx="6">
                        <c:v>0.61142660471519528</c:v>
                      </c:pt>
                      <c:pt idx="7">
                        <c:v>0.13801411116847359</c:v>
                      </c:pt>
                      <c:pt idx="8">
                        <c:v>3.4417484081913615E-4</c:v>
                      </c:pt>
                      <c:pt idx="9">
                        <c:v>3.4417484081913615E-4</c:v>
                      </c:pt>
                      <c:pt idx="10">
                        <c:v>1.7208742040956807E-4</c:v>
                      </c:pt>
                      <c:pt idx="11">
                        <c:v>1.7208742040956807E-4</c:v>
                      </c:pt>
                      <c:pt idx="12">
                        <c:v>1.7208742040956807E-4</c:v>
                      </c:pt>
                      <c:pt idx="13">
                        <c:v>1.7208742040956807E-4</c:v>
                      </c:pt>
                      <c:pt idx="14">
                        <c:v>5.1626226122870422E-4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36F3-4278-BA73-55D8B9486A4B}"/>
                  </c:ext>
                </c:extLst>
              </c15:ser>
            </c15:filteredBubbleSeries>
            <c15:filteredBubbleSeries>
              <c15:ser>
                <c:idx val="0"/>
                <c:order val="7"/>
                <c:tx>
                  <c:v>A上行</c:v>
                </c:tx>
                <c:spPr>
                  <a:solidFill>
                    <a:schemeClr val="accent6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[3]Sheet1!$A$5:$A$24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80-90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1030-1040</c:v>
                      </c:pt>
                      <c:pt idx="17">
                        <c:v>1040-1050</c:v>
                      </c:pt>
                      <c:pt idx="18">
                        <c:v>1050-1060</c:v>
                      </c:pt>
                      <c:pt idx="19">
                        <c:v>1170-1180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[3]Sheet1!$B$5:$B$24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61.619668545469843</c:v>
                      </c:pt>
                      <c:pt idx="1">
                        <c:v>62.318965517241381</c:v>
                      </c:pt>
                      <c:pt idx="2">
                        <c:v>71.86666666666666</c:v>
                      </c:pt>
                      <c:pt idx="3">
                        <c:v>55.375</c:v>
                      </c:pt>
                      <c:pt idx="4">
                        <c:v>41</c:v>
                      </c:pt>
                      <c:pt idx="5">
                        <c:v>63</c:v>
                      </c:pt>
                      <c:pt idx="6">
                        <c:v>192</c:v>
                      </c:pt>
                      <c:pt idx="7">
                        <c:v>87</c:v>
                      </c:pt>
                      <c:pt idx="8">
                        <c:v>38</c:v>
                      </c:pt>
                      <c:pt idx="9">
                        <c:v>41</c:v>
                      </c:pt>
                      <c:pt idx="10">
                        <c:v>90</c:v>
                      </c:pt>
                      <c:pt idx="11">
                        <c:v>41</c:v>
                      </c:pt>
                      <c:pt idx="12">
                        <c:v>70</c:v>
                      </c:pt>
                      <c:pt idx="13">
                        <c:v>61.679469273743017</c:v>
                      </c:pt>
                      <c:pt idx="14">
                        <c:v>66.459999999999994</c:v>
                      </c:pt>
                      <c:pt idx="15">
                        <c:v>60.5</c:v>
                      </c:pt>
                      <c:pt idx="16">
                        <c:v>38</c:v>
                      </c:pt>
                      <c:pt idx="17">
                        <c:v>67</c:v>
                      </c:pt>
                      <c:pt idx="18">
                        <c:v>82</c:v>
                      </c:pt>
                      <c:pt idx="19">
                        <c:v>41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[3]Sheet1!$C$5:$C$24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0.95598209259308897</c:v>
                      </c:pt>
                      <c:pt idx="1">
                        <c:v>3.1096694635820176E-3</c:v>
                      </c:pt>
                      <c:pt idx="2">
                        <c:v>4.0211243063560572E-4</c:v>
                      </c:pt>
                      <c:pt idx="3">
                        <c:v>2.1445996300565638E-4</c:v>
                      </c:pt>
                      <c:pt idx="4">
                        <c:v>5.3614990751414095E-5</c:v>
                      </c:pt>
                      <c:pt idx="5">
                        <c:v>5.3614990751414095E-5</c:v>
                      </c:pt>
                      <c:pt idx="6">
                        <c:v>5.3614990751414095E-5</c:v>
                      </c:pt>
                      <c:pt idx="7">
                        <c:v>2.6807495375707047E-5</c:v>
                      </c:pt>
                      <c:pt idx="8">
                        <c:v>2.6807495375707047E-5</c:v>
                      </c:pt>
                      <c:pt idx="9">
                        <c:v>2.6807495375707047E-5</c:v>
                      </c:pt>
                      <c:pt idx="10">
                        <c:v>2.6807495375707047E-5</c:v>
                      </c:pt>
                      <c:pt idx="11">
                        <c:v>2.6807495375707047E-5</c:v>
                      </c:pt>
                      <c:pt idx="12">
                        <c:v>2.6807495375707047E-5</c:v>
                      </c:pt>
                      <c:pt idx="13">
                        <c:v>3.8388333378012493E-2</c:v>
                      </c:pt>
                      <c:pt idx="14">
                        <c:v>1.3403747687853523E-3</c:v>
                      </c:pt>
                      <c:pt idx="15">
                        <c:v>1.0722998150282819E-4</c:v>
                      </c:pt>
                      <c:pt idx="16">
                        <c:v>2.6807495375707047E-5</c:v>
                      </c:pt>
                      <c:pt idx="17">
                        <c:v>5.3614990751414095E-5</c:v>
                      </c:pt>
                      <c:pt idx="18">
                        <c:v>2.6807495375707047E-5</c:v>
                      </c:pt>
                      <c:pt idx="19">
                        <c:v>2.6807495375707047E-5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6F3-4278-BA73-55D8B9486A4B}"/>
                  </c:ext>
                </c:extLst>
              </c15:ser>
            </c15:filteredBubbleSeries>
            <c15:filteredBubbleSeries>
              <c15:ser>
                <c:idx val="1"/>
                <c:order val="8"/>
                <c:tx>
                  <c:v>A下行</c:v>
                </c:tx>
                <c:spPr>
                  <a:solidFill>
                    <a:schemeClr val="accent5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[3]Sheet1!$E$5:$E$24</c15:sqref>
                        </c15:formulaRef>
                      </c:ext>
                    </c:extLst>
                    <c:strCache>
                      <c:ptCount val="2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170-180</c:v>
                      </c:pt>
                      <c:pt idx="9">
                        <c:v>300-310</c:v>
                      </c:pt>
                      <c:pt idx="10">
                        <c:v>310-320</c:v>
                      </c:pt>
                      <c:pt idx="11">
                        <c:v>460-470</c:v>
                      </c:pt>
                      <c:pt idx="12">
                        <c:v>490-500</c:v>
                      </c:pt>
                      <c:pt idx="13">
                        <c:v>1000-1010</c:v>
                      </c:pt>
                      <c:pt idx="14">
                        <c:v>1010-1020</c:v>
                      </c:pt>
                      <c:pt idx="15">
                        <c:v>1020-1030</c:v>
                      </c:pt>
                      <c:pt idx="16">
                        <c:v>1040-1050</c:v>
                      </c:pt>
                      <c:pt idx="17">
                        <c:v>1050-1060</c:v>
                      </c:pt>
                      <c:pt idx="18">
                        <c:v>1170-1180</c:v>
                      </c:pt>
                      <c:pt idx="19">
                        <c:v>&gt;1200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[3]Sheet1!$F$5:$F$24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121.67521859180856</c:v>
                      </c:pt>
                      <c:pt idx="1">
                        <c:v>113.48837209302326</c:v>
                      </c:pt>
                      <c:pt idx="2">
                        <c:v>74.75</c:v>
                      </c:pt>
                      <c:pt idx="3">
                        <c:v>92.1</c:v>
                      </c:pt>
                      <c:pt idx="4">
                        <c:v>111.5</c:v>
                      </c:pt>
                      <c:pt idx="5">
                        <c:v>174</c:v>
                      </c:pt>
                      <c:pt idx="6">
                        <c:v>89</c:v>
                      </c:pt>
                      <c:pt idx="7">
                        <c:v>292.5</c:v>
                      </c:pt>
                      <c:pt idx="8">
                        <c:v>193</c:v>
                      </c:pt>
                      <c:pt idx="9">
                        <c:v>181</c:v>
                      </c:pt>
                      <c:pt idx="10">
                        <c:v>57</c:v>
                      </c:pt>
                      <c:pt idx="11">
                        <c:v>170</c:v>
                      </c:pt>
                      <c:pt idx="12">
                        <c:v>114</c:v>
                      </c:pt>
                      <c:pt idx="13">
                        <c:v>115.1330014224751</c:v>
                      </c:pt>
                      <c:pt idx="14">
                        <c:v>108.85915492957747</c:v>
                      </c:pt>
                      <c:pt idx="15">
                        <c:v>90.666666666666671</c:v>
                      </c:pt>
                      <c:pt idx="16">
                        <c:v>133</c:v>
                      </c:pt>
                      <c:pt idx="17">
                        <c:v>157.5</c:v>
                      </c:pt>
                      <c:pt idx="18">
                        <c:v>126</c:v>
                      </c:pt>
                      <c:pt idx="19">
                        <c:v>94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[3]Sheet1!$G$5:$G$24</c15:sqref>
                        </c15:formulaRef>
                      </c:ext>
                    </c:extLst>
                    <c:numCache>
                      <c:formatCode>0.00%</c:formatCode>
                      <c:ptCount val="20"/>
                      <c:pt idx="0">
                        <c:v>0.99842548220203609</c:v>
                      </c:pt>
                      <c:pt idx="1">
                        <c:v>1.2302410414133467E-4</c:v>
                      </c:pt>
                      <c:pt idx="2">
                        <c:v>1.144410271082183E-5</c:v>
                      </c:pt>
                      <c:pt idx="3">
                        <c:v>9.5367522590181913E-6</c:v>
                      </c:pt>
                      <c:pt idx="4">
                        <c:v>1.9073504518036383E-6</c:v>
                      </c:pt>
                      <c:pt idx="5">
                        <c:v>9.5367522590181913E-7</c:v>
                      </c:pt>
                      <c:pt idx="6">
                        <c:v>9.5367522590181913E-7</c:v>
                      </c:pt>
                      <c:pt idx="7">
                        <c:v>1.9073504518036383E-6</c:v>
                      </c:pt>
                      <c:pt idx="8">
                        <c:v>9.5367522590181913E-7</c:v>
                      </c:pt>
                      <c:pt idx="9">
                        <c:v>9.5367522590181913E-7</c:v>
                      </c:pt>
                      <c:pt idx="10">
                        <c:v>9.5367522590181913E-7</c:v>
                      </c:pt>
                      <c:pt idx="11">
                        <c:v>9.5367522590181913E-7</c:v>
                      </c:pt>
                      <c:pt idx="12">
                        <c:v>9.5367522590181913E-7</c:v>
                      </c:pt>
                      <c:pt idx="13">
                        <c:v>1.3408673676179577E-3</c:v>
                      </c:pt>
                      <c:pt idx="14">
                        <c:v>6.7710941039029159E-5</c:v>
                      </c:pt>
                      <c:pt idx="15">
                        <c:v>5.7220513554109148E-6</c:v>
                      </c:pt>
                      <c:pt idx="16">
                        <c:v>9.5367522590181913E-7</c:v>
                      </c:pt>
                      <c:pt idx="17">
                        <c:v>1.9073504518036383E-6</c:v>
                      </c:pt>
                      <c:pt idx="18">
                        <c:v>9.5367522590181913E-7</c:v>
                      </c:pt>
                      <c:pt idx="19">
                        <c:v>9.5367522590181913E-7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6F3-4278-BA73-55D8B9486A4B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1"/>
          <c:order val="8"/>
          <c:tx>
            <c:v>DL</c:v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xVal>
            <c:strRef>
              <c:f>[3]Sheet1!$E$5:$E$24</c:f>
              <c:strCache>
                <c:ptCount val="20"/>
                <c:pt idx="0">
                  <c:v>0-10</c:v>
                </c:pt>
                <c:pt idx="1">
                  <c:v>10-20</c:v>
                </c:pt>
                <c:pt idx="2">
                  <c:v>20-30</c:v>
                </c:pt>
                <c:pt idx="3">
                  <c:v>30-40</c:v>
                </c:pt>
                <c:pt idx="4">
                  <c:v>40-50</c:v>
                </c:pt>
                <c:pt idx="5">
                  <c:v>50-60</c:v>
                </c:pt>
                <c:pt idx="6">
                  <c:v>60-70</c:v>
                </c:pt>
                <c:pt idx="7">
                  <c:v>70-80</c:v>
                </c:pt>
                <c:pt idx="8">
                  <c:v>170-180</c:v>
                </c:pt>
                <c:pt idx="9">
                  <c:v>300-310</c:v>
                </c:pt>
                <c:pt idx="10">
                  <c:v>310-320</c:v>
                </c:pt>
                <c:pt idx="11">
                  <c:v>460-470</c:v>
                </c:pt>
                <c:pt idx="12">
                  <c:v>490-500</c:v>
                </c:pt>
                <c:pt idx="13">
                  <c:v>1000-1010</c:v>
                </c:pt>
                <c:pt idx="14">
                  <c:v>1010-1020</c:v>
                </c:pt>
                <c:pt idx="15">
                  <c:v>1020-1030</c:v>
                </c:pt>
                <c:pt idx="16">
                  <c:v>1040-1050</c:v>
                </c:pt>
                <c:pt idx="17">
                  <c:v>1050-1060</c:v>
                </c:pt>
                <c:pt idx="18">
                  <c:v>1170-1180</c:v>
                </c:pt>
                <c:pt idx="19">
                  <c:v>&gt;1200</c:v>
                </c:pt>
              </c:strCache>
              <c:extLst xmlns:c15="http://schemas.microsoft.com/office/drawing/2012/chart"/>
            </c:strRef>
          </c:xVal>
          <c:yVal>
            <c:numRef>
              <c:f>[3]Sheet1!$F$5:$F$24</c:f>
              <c:numCache>
                <c:formatCode>General</c:formatCode>
                <c:ptCount val="20"/>
                <c:pt idx="0">
                  <c:v>121.67521859180856</c:v>
                </c:pt>
                <c:pt idx="1">
                  <c:v>113.48837209302326</c:v>
                </c:pt>
                <c:pt idx="2">
                  <c:v>74.75</c:v>
                </c:pt>
                <c:pt idx="3">
                  <c:v>92.1</c:v>
                </c:pt>
                <c:pt idx="4">
                  <c:v>111.5</c:v>
                </c:pt>
                <c:pt idx="5">
                  <c:v>174</c:v>
                </c:pt>
                <c:pt idx="6">
                  <c:v>89</c:v>
                </c:pt>
                <c:pt idx="7">
                  <c:v>292.5</c:v>
                </c:pt>
                <c:pt idx="8">
                  <c:v>193</c:v>
                </c:pt>
                <c:pt idx="9">
                  <c:v>181</c:v>
                </c:pt>
                <c:pt idx="10">
                  <c:v>57</c:v>
                </c:pt>
                <c:pt idx="11">
                  <c:v>170</c:v>
                </c:pt>
                <c:pt idx="12">
                  <c:v>114</c:v>
                </c:pt>
                <c:pt idx="13">
                  <c:v>115.1330014224751</c:v>
                </c:pt>
                <c:pt idx="14">
                  <c:v>108.85915492957747</c:v>
                </c:pt>
                <c:pt idx="15">
                  <c:v>90.666666666666671</c:v>
                </c:pt>
                <c:pt idx="16">
                  <c:v>133</c:v>
                </c:pt>
                <c:pt idx="17">
                  <c:v>157.5</c:v>
                </c:pt>
                <c:pt idx="18">
                  <c:v>126</c:v>
                </c:pt>
                <c:pt idx="19">
                  <c:v>94</c:v>
                </c:pt>
              </c:numCache>
              <c:extLst xmlns:c15="http://schemas.microsoft.com/office/drawing/2012/chart"/>
            </c:numRef>
          </c:yVal>
          <c:bubbleSize>
            <c:numRef>
              <c:f>[3]Sheet1!$G$5:$G$24</c:f>
              <c:numCache>
                <c:formatCode>0.00%</c:formatCode>
                <c:ptCount val="20"/>
                <c:pt idx="0">
                  <c:v>0.99842548220203609</c:v>
                </c:pt>
                <c:pt idx="1">
                  <c:v>1.2302410414133467E-4</c:v>
                </c:pt>
                <c:pt idx="2">
                  <c:v>1.144410271082183E-5</c:v>
                </c:pt>
                <c:pt idx="3">
                  <c:v>9.5367522590181913E-6</c:v>
                </c:pt>
                <c:pt idx="4">
                  <c:v>1.9073504518036383E-6</c:v>
                </c:pt>
                <c:pt idx="5">
                  <c:v>9.5367522590181913E-7</c:v>
                </c:pt>
                <c:pt idx="6">
                  <c:v>9.5367522590181913E-7</c:v>
                </c:pt>
                <c:pt idx="7">
                  <c:v>1.9073504518036383E-6</c:v>
                </c:pt>
                <c:pt idx="8">
                  <c:v>9.5367522590181913E-7</c:v>
                </c:pt>
                <c:pt idx="9">
                  <c:v>9.5367522590181913E-7</c:v>
                </c:pt>
                <c:pt idx="10">
                  <c:v>9.5367522590181913E-7</c:v>
                </c:pt>
                <c:pt idx="11">
                  <c:v>9.5367522590181913E-7</c:v>
                </c:pt>
                <c:pt idx="12">
                  <c:v>9.5367522590181913E-7</c:v>
                </c:pt>
                <c:pt idx="13">
                  <c:v>1.3408673676179577E-3</c:v>
                </c:pt>
                <c:pt idx="14">
                  <c:v>6.7710941039029159E-5</c:v>
                </c:pt>
                <c:pt idx="15">
                  <c:v>5.7220513554109148E-6</c:v>
                </c:pt>
                <c:pt idx="16">
                  <c:v>9.5367522590181913E-7</c:v>
                </c:pt>
                <c:pt idx="17">
                  <c:v>1.9073504518036383E-6</c:v>
                </c:pt>
                <c:pt idx="18">
                  <c:v>9.5367522590181913E-7</c:v>
                </c:pt>
                <c:pt idx="19">
                  <c:v>9.5367522590181913E-7</c:v>
                </c:pt>
              </c:numCache>
              <c:extLst xmlns:c15="http://schemas.microsoft.com/office/drawing/2012/chart"/>
            </c:numRef>
          </c:bubbleSize>
          <c:bubble3D val="0"/>
          <c:extLst xmlns:c15="http://schemas.microsoft.com/office/drawing/2012/chart">
            <c:ext xmlns:c16="http://schemas.microsoft.com/office/drawing/2014/chart" uri="{C3380CC4-5D6E-409C-BE32-E72D297353CC}">
              <c16:uniqueId val="{00000001-CB46-4898-847D-8924B01C3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978890479"/>
        <c:axId val="1503261951"/>
        <c:extLst>
          <c:ext xmlns:c15="http://schemas.microsoft.com/office/drawing/2012/chart" uri="{02D57815-91ED-43cb-92C2-25804820EDAC}">
            <c15:filteredBubbleSeries>
              <c15:ser>
                <c:idx val="2"/>
                <c:order val="0"/>
                <c:tx>
                  <c:v>UL</c:v>
                </c:tx>
                <c:spPr>
                  <a:solidFill>
                    <a:schemeClr val="accent4"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>
                      <c:ext uri="{02D57815-91ED-43cb-92C2-25804820EDAC}">
                        <c15:formulaRef>
                          <c15:sqref>[1]Sheet7!$E$2:$E$76</c15:sqref>
                        </c15:formulaRef>
                      </c:ext>
                    </c:extLst>
                    <c:strCache>
                      <c:ptCount val="75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160-170</c:v>
                      </c:pt>
                      <c:pt idx="15">
                        <c:v>180-190</c:v>
                      </c:pt>
                    </c:strCache>
                  </c:strRef>
                </c:xVal>
                <c:yVal>
                  <c:numRef>
                    <c:extLst>
                      <c:ext uri="{02D57815-91ED-43cb-92C2-25804820EDAC}">
                        <c15:formulaRef>
                          <c15:sqref>[1]Sheet7!$F$2:$F$76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70</c:v>
                      </c:pt>
                      <c:pt idx="2">
                        <c:v>70</c:v>
                      </c:pt>
                      <c:pt idx="3">
                        <c:v>70</c:v>
                      </c:pt>
                      <c:pt idx="4">
                        <c:v>70</c:v>
                      </c:pt>
                      <c:pt idx="5">
                        <c:v>70</c:v>
                      </c:pt>
                      <c:pt idx="6">
                        <c:v>70</c:v>
                      </c:pt>
                      <c:pt idx="7">
                        <c:v>70</c:v>
                      </c:pt>
                      <c:pt idx="8">
                        <c:v>70</c:v>
                      </c:pt>
                      <c:pt idx="9">
                        <c:v>70</c:v>
                      </c:pt>
                      <c:pt idx="10">
                        <c:v>70</c:v>
                      </c:pt>
                      <c:pt idx="11">
                        <c:v>70</c:v>
                      </c:pt>
                      <c:pt idx="12">
                        <c:v>70</c:v>
                      </c:pt>
                      <c:pt idx="13">
                        <c:v>70</c:v>
                      </c:pt>
                      <c:pt idx="14">
                        <c:v>70</c:v>
                      </c:pt>
                      <c:pt idx="15">
                        <c:v>70</c:v>
                      </c:pt>
                    </c:numCache>
                  </c:numRef>
                </c:yVal>
                <c:bubbleSize>
                  <c:numRef>
                    <c:extLst>
                      <c:ext uri="{02D57815-91ED-43cb-92C2-25804820EDAC}">
                        <c15:formulaRef>
                          <c15:sqref>[1]Sheet7!$G$2:$G$76</c15:sqref>
                        </c15:formulaRef>
                      </c:ext>
                    </c:extLst>
                    <c:numCache>
                      <c:formatCode>General</c:formatCode>
                      <c:ptCount val="75"/>
                      <c:pt idx="0">
                        <c:v>0</c:v>
                      </c:pt>
                      <c:pt idx="1">
                        <c:v>3.0729166666666665E-2</c:v>
                      </c:pt>
                      <c:pt idx="2">
                        <c:v>7.9166666666666663E-2</c:v>
                      </c:pt>
                      <c:pt idx="3">
                        <c:v>7.239583333333334E-2</c:v>
                      </c:pt>
                      <c:pt idx="4">
                        <c:v>0.64687499999999998</c:v>
                      </c:pt>
                      <c:pt idx="5">
                        <c:v>0.15</c:v>
                      </c:pt>
                      <c:pt idx="6">
                        <c:v>3.6458333333333334E-3</c:v>
                      </c:pt>
                      <c:pt idx="7">
                        <c:v>5.7291666666666663E-3</c:v>
                      </c:pt>
                      <c:pt idx="8">
                        <c:v>2.0833333333333333E-3</c:v>
                      </c:pt>
                      <c:pt idx="9">
                        <c:v>5.2083333333333333E-4</c:v>
                      </c:pt>
                      <c:pt idx="10">
                        <c:v>5.2083333333333333E-4</c:v>
                      </c:pt>
                      <c:pt idx="11">
                        <c:v>2.6041666666666665E-3</c:v>
                      </c:pt>
                      <c:pt idx="12">
                        <c:v>1.5625000000000001E-3</c:v>
                      </c:pt>
                      <c:pt idx="13">
                        <c:v>2.0833333333333333E-3</c:v>
                      </c:pt>
                      <c:pt idx="14">
                        <c:v>1.0416666666666667E-3</c:v>
                      </c:pt>
                      <c:pt idx="15">
                        <c:v>5.2083333333333333E-4</c:v>
                      </c:pt>
                    </c:numCache>
                  </c:numRef>
                </c:bubbleSize>
                <c:bubble3D val="0"/>
                <c:extLst>
                  <c:ext xmlns:c16="http://schemas.microsoft.com/office/drawing/2014/chart" uri="{C3380CC4-5D6E-409C-BE32-E72D297353CC}">
                    <c16:uniqueId val="{00000002-CB46-4898-847D-8924B01C35D9}"/>
                  </c:ext>
                </c:extLst>
              </c15:ser>
            </c15:filteredBubbleSeries>
            <c15:filteredBubbleSeries>
              <c15:ser>
                <c:idx val="3"/>
                <c:order val="1"/>
                <c:tx>
                  <c:v>DL</c:v>
                </c:tx>
                <c:spPr>
                  <a:solidFill>
                    <a:schemeClr val="accent6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[1]Sheet7!$M$2:$M$32</c15:sqref>
                        </c15:formulaRef>
                      </c:ext>
                    </c:extLst>
                    <c:strCache>
                      <c:ptCount val="31"/>
                      <c:pt idx="0">
                        <c:v>&lt;0 or (blank)</c:v>
                      </c:pt>
                      <c:pt idx="1">
                        <c:v>0-10</c:v>
                      </c:pt>
                      <c:pt idx="2">
                        <c:v>10-20</c:v>
                      </c:pt>
                      <c:pt idx="3">
                        <c:v>20-30</c:v>
                      </c:pt>
                      <c:pt idx="4">
                        <c:v>30-40</c:v>
                      </c:pt>
                      <c:pt idx="5">
                        <c:v>40-50</c:v>
                      </c:pt>
                      <c:pt idx="6">
                        <c:v>50-60</c:v>
                      </c:pt>
                      <c:pt idx="7">
                        <c:v>60-70</c:v>
                      </c:pt>
                      <c:pt idx="8">
                        <c:v>70-80</c:v>
                      </c:pt>
                      <c:pt idx="9">
                        <c:v>80-90</c:v>
                      </c:pt>
                      <c:pt idx="10">
                        <c:v>90-100</c:v>
                      </c:pt>
                      <c:pt idx="11">
                        <c:v>100-110</c:v>
                      </c:pt>
                      <c:pt idx="12">
                        <c:v>110-120</c:v>
                      </c:pt>
                      <c:pt idx="13">
                        <c:v>120-130</c:v>
                      </c:pt>
                      <c:pt idx="14">
                        <c:v>130-140</c:v>
                      </c:pt>
                      <c:pt idx="15">
                        <c:v>140-150</c:v>
                      </c:pt>
                      <c:pt idx="16">
                        <c:v>150-160</c:v>
                      </c:pt>
                      <c:pt idx="17">
                        <c:v>160-170</c:v>
                      </c:pt>
                      <c:pt idx="18">
                        <c:v>170-180</c:v>
                      </c:pt>
                      <c:pt idx="19">
                        <c:v>180-190</c:v>
                      </c:pt>
                      <c:pt idx="20">
                        <c:v>190-200</c:v>
                      </c:pt>
                      <c:pt idx="21">
                        <c:v>200-210</c:v>
                      </c:pt>
                      <c:pt idx="22">
                        <c:v>210-220</c:v>
                      </c:pt>
                      <c:pt idx="23">
                        <c:v>220-230</c:v>
                      </c:pt>
                      <c:pt idx="24">
                        <c:v>230-240</c:v>
                      </c:pt>
                      <c:pt idx="25">
                        <c:v>240-250</c:v>
                      </c:pt>
                      <c:pt idx="26">
                        <c:v>250-260</c:v>
                      </c:pt>
                      <c:pt idx="27">
                        <c:v>260-270</c:v>
                      </c:pt>
                      <c:pt idx="28">
                        <c:v>270-280</c:v>
                      </c:pt>
                      <c:pt idx="29">
                        <c:v>280-290</c:v>
                      </c:pt>
                      <c:pt idx="30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[1]Sheet7!$N$2:$N$32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69.021678710394667</c:v>
                      </c:pt>
                      <c:pt idx="2">
                        <c:v>69.901396877567791</c:v>
                      </c:pt>
                      <c:pt idx="3">
                        <c:v>69.844444444444449</c:v>
                      </c:pt>
                      <c:pt idx="4">
                        <c:v>69.929253228523308</c:v>
                      </c:pt>
                      <c:pt idx="5">
                        <c:v>69.65055762081785</c:v>
                      </c:pt>
                      <c:pt idx="6">
                        <c:v>68.708860759493675</c:v>
                      </c:pt>
                      <c:pt idx="7">
                        <c:v>68.991596638655466</c:v>
                      </c:pt>
                      <c:pt idx="8">
                        <c:v>63.80952380952381</c:v>
                      </c:pt>
                      <c:pt idx="9">
                        <c:v>63.851851851851855</c:v>
                      </c:pt>
                      <c:pt idx="10">
                        <c:v>65.463414634146346</c:v>
                      </c:pt>
                      <c:pt idx="11">
                        <c:v>69.118541033434653</c:v>
                      </c:pt>
                      <c:pt idx="12">
                        <c:v>63.789473684210527</c:v>
                      </c:pt>
                      <c:pt idx="13">
                        <c:v>62.64</c:v>
                      </c:pt>
                      <c:pt idx="14">
                        <c:v>63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</c:v>
                      </c:pt>
                      <c:pt idx="20">
                        <c:v>62.285714285714285</c:v>
                      </c:pt>
                      <c:pt idx="21">
                        <c:v>62</c:v>
                      </c:pt>
                      <c:pt idx="22">
                        <c:v>62.333333333333336</c:v>
                      </c:pt>
                      <c:pt idx="23">
                        <c:v>62</c:v>
                      </c:pt>
                      <c:pt idx="24">
                        <c:v>62.25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  <c:pt idx="30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[1]Sheet7!$O$2:$O$32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0.25601252312508893</c:v>
                      </c:pt>
                      <c:pt idx="2">
                        <c:v>0.17318912765049096</c:v>
                      </c:pt>
                      <c:pt idx="3">
                        <c:v>0.1665006403870784</c:v>
                      </c:pt>
                      <c:pt idx="4">
                        <c:v>0.25345097481144158</c:v>
                      </c:pt>
                      <c:pt idx="5">
                        <c:v>3.8280916465063326E-2</c:v>
                      </c:pt>
                      <c:pt idx="6">
                        <c:v>1.124235093211897E-2</c:v>
                      </c:pt>
                      <c:pt idx="7">
                        <c:v>1.6934680518001993E-2</c:v>
                      </c:pt>
                      <c:pt idx="8">
                        <c:v>2.9884730325885869E-3</c:v>
                      </c:pt>
                      <c:pt idx="9">
                        <c:v>3.8423224704710402E-3</c:v>
                      </c:pt>
                      <c:pt idx="10">
                        <c:v>5.8346378255300984E-3</c:v>
                      </c:pt>
                      <c:pt idx="11">
                        <c:v>4.6819410843887861E-2</c:v>
                      </c:pt>
                      <c:pt idx="12">
                        <c:v>2.7038565532944356E-3</c:v>
                      </c:pt>
                      <c:pt idx="13">
                        <c:v>3.5577059911768892E-3</c:v>
                      </c:pt>
                      <c:pt idx="14">
                        <c:v>2.2769318343532092E-3</c:v>
                      </c:pt>
                      <c:pt idx="15">
                        <c:v>3.1307812722356624E-3</c:v>
                      </c:pt>
                      <c:pt idx="16">
                        <c:v>2.7038565532944356E-3</c:v>
                      </c:pt>
                      <c:pt idx="17">
                        <c:v>1.4230823964707557E-3</c:v>
                      </c:pt>
                      <c:pt idx="18">
                        <c:v>5.692329585883023E-4</c:v>
                      </c:pt>
                      <c:pt idx="19">
                        <c:v>1.1384659171766046E-3</c:v>
                      </c:pt>
                      <c:pt idx="20">
                        <c:v>9.9615767752952891E-4</c:v>
                      </c:pt>
                      <c:pt idx="21">
                        <c:v>8.5384943788245344E-4</c:v>
                      </c:pt>
                      <c:pt idx="22">
                        <c:v>8.5384943788245344E-4</c:v>
                      </c:pt>
                      <c:pt idx="23">
                        <c:v>7.1154119823537787E-4</c:v>
                      </c:pt>
                      <c:pt idx="24">
                        <c:v>1.1384659171766046E-3</c:v>
                      </c:pt>
                      <c:pt idx="25">
                        <c:v>1.4230823964707557E-4</c:v>
                      </c:pt>
                      <c:pt idx="26">
                        <c:v>8.5384943788245344E-4</c:v>
                      </c:pt>
                      <c:pt idx="27">
                        <c:v>1.4230823964707557E-4</c:v>
                      </c:pt>
                      <c:pt idx="28">
                        <c:v>4.2692471894122672E-4</c:v>
                      </c:pt>
                      <c:pt idx="29">
                        <c:v>2.8461647929415115E-4</c:v>
                      </c:pt>
                      <c:pt idx="30">
                        <c:v>9.9615767752952891E-4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B46-4898-847D-8924B01C35D9}"/>
                  </c:ext>
                </c:extLst>
              </c15:ser>
            </c15:filteredBubbleSeries>
            <c15:filteredBubbleSeries>
              <c15:ser>
                <c:idx val="4"/>
                <c:order val="2"/>
                <c:tx>
                  <c:v>hyrz UL</c:v>
                </c:tx>
                <c:spPr>
                  <a:solidFill>
                    <a:schemeClr val="accent5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69.796437659033074</c:v>
                      </c:pt>
                      <c:pt idx="1">
                        <c:v>69.991803278688522</c:v>
                      </c:pt>
                      <c:pt idx="2">
                        <c:v>69.986666666666665</c:v>
                      </c:pt>
                      <c:pt idx="3">
                        <c:v>69.996388443017651</c:v>
                      </c:pt>
                      <c:pt idx="4">
                        <c:v>69.99791231732776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66.470588235294116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8.8116591928251123E-2</c:v>
                      </c:pt>
                      <c:pt idx="1">
                        <c:v>5.4708520179372194E-2</c:v>
                      </c:pt>
                      <c:pt idx="2">
                        <c:v>6.726457399103139E-2</c:v>
                      </c:pt>
                      <c:pt idx="3">
                        <c:v>0.55874439461883407</c:v>
                      </c:pt>
                      <c:pt idx="4">
                        <c:v>0.10739910313901345</c:v>
                      </c:pt>
                      <c:pt idx="5">
                        <c:v>1.390134529147982E-2</c:v>
                      </c:pt>
                      <c:pt idx="6">
                        <c:v>1.3452914798206279E-2</c:v>
                      </c:pt>
                      <c:pt idx="7">
                        <c:v>1.1659192825112108E-2</c:v>
                      </c:pt>
                      <c:pt idx="8">
                        <c:v>1.1434977578475336E-2</c:v>
                      </c:pt>
                      <c:pt idx="9">
                        <c:v>7.623318385650224E-3</c:v>
                      </c:pt>
                      <c:pt idx="10">
                        <c:v>2.1973094170403589E-2</c:v>
                      </c:pt>
                      <c:pt idx="11">
                        <c:v>5.8295964125560538E-3</c:v>
                      </c:pt>
                      <c:pt idx="12">
                        <c:v>6.7264573991031393E-3</c:v>
                      </c:pt>
                      <c:pt idx="13">
                        <c:v>4.4843049327354259E-3</c:v>
                      </c:pt>
                      <c:pt idx="14">
                        <c:v>4.9327354260089683E-3</c:v>
                      </c:pt>
                      <c:pt idx="15">
                        <c:v>4.4843049327354259E-3</c:v>
                      </c:pt>
                      <c:pt idx="16">
                        <c:v>2.4663677130044841E-3</c:v>
                      </c:pt>
                      <c:pt idx="17">
                        <c:v>8.9686098654708521E-4</c:v>
                      </c:pt>
                      <c:pt idx="18">
                        <c:v>1.7937219730941704E-3</c:v>
                      </c:pt>
                      <c:pt idx="19">
                        <c:v>1.569506726457399E-3</c:v>
                      </c:pt>
                      <c:pt idx="20">
                        <c:v>1.3452914798206279E-3</c:v>
                      </c:pt>
                      <c:pt idx="21">
                        <c:v>1.7937219730941704E-3</c:v>
                      </c:pt>
                      <c:pt idx="22">
                        <c:v>8.9686098654708521E-4</c:v>
                      </c:pt>
                      <c:pt idx="23">
                        <c:v>2.0179372197309418E-3</c:v>
                      </c:pt>
                      <c:pt idx="24">
                        <c:v>2.242152466367713E-4</c:v>
                      </c:pt>
                      <c:pt idx="25">
                        <c:v>1.3452914798206279E-3</c:v>
                      </c:pt>
                      <c:pt idx="26">
                        <c:v>2.242152466367713E-4</c:v>
                      </c:pt>
                      <c:pt idx="27">
                        <c:v>6.7264573991031393E-4</c:v>
                      </c:pt>
                      <c:pt idx="28">
                        <c:v>6.7264573991031393E-4</c:v>
                      </c:pt>
                      <c:pt idx="29">
                        <c:v>1.3452914798206279E-3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B46-4898-847D-8924B01C35D9}"/>
                  </c:ext>
                </c:extLst>
              </c15:ser>
            </c15:filteredBubbleSeries>
            <c15:filteredBubbleSeries>
              <c15:ser>
                <c:idx val="5"/>
                <c:order val="3"/>
                <c:tx>
                  <c:v>hyrz DL</c:v>
                </c:tx>
                <c:spPr>
                  <a:solidFill>
                    <a:schemeClr val="accent4">
                      <a:lumMod val="6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[4]Sheet1!$E$3:$E$32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[4]Sheet1!$F$3:$F$32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69.002773155851358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65.641025641025635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[4]Sheet1!$G$3:$G$32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0.25632641455786181</c:v>
                      </c:pt>
                      <c:pt idx="1">
                        <c:v>0.17315894228035258</c:v>
                      </c:pt>
                      <c:pt idx="2">
                        <c:v>0.16633494455501849</c:v>
                      </c:pt>
                      <c:pt idx="3">
                        <c:v>0.25348308217230592</c:v>
                      </c:pt>
                      <c:pt idx="4">
                        <c:v>3.8384987205004266E-2</c:v>
                      </c:pt>
                      <c:pt idx="5">
                        <c:v>1.1231162922945691E-2</c:v>
                      </c:pt>
                      <c:pt idx="6">
                        <c:v>1.6775661074779642E-2</c:v>
                      </c:pt>
                      <c:pt idx="7">
                        <c:v>2.9854990048336651E-3</c:v>
                      </c:pt>
                      <c:pt idx="8">
                        <c:v>3.8384987205004263E-3</c:v>
                      </c:pt>
                      <c:pt idx="9">
                        <c:v>5.5444981518339492E-3</c:v>
                      </c:pt>
                      <c:pt idx="10">
                        <c:v>4.691498436167188E-2</c:v>
                      </c:pt>
                      <c:pt idx="11">
                        <c:v>2.701165766278078E-3</c:v>
                      </c:pt>
                      <c:pt idx="12">
                        <c:v>3.5541654819448393E-3</c:v>
                      </c:pt>
                      <c:pt idx="13">
                        <c:v>2.274665908444697E-3</c:v>
                      </c:pt>
                      <c:pt idx="14">
                        <c:v>3.1276656241114587E-3</c:v>
                      </c:pt>
                      <c:pt idx="15">
                        <c:v>2.701165766278078E-3</c:v>
                      </c:pt>
                      <c:pt idx="16">
                        <c:v>1.2794995735001423E-3</c:v>
                      </c:pt>
                      <c:pt idx="17">
                        <c:v>5.6866647711117425E-4</c:v>
                      </c:pt>
                      <c:pt idx="18">
                        <c:v>1.1373329542223485E-3</c:v>
                      </c:pt>
                      <c:pt idx="19">
                        <c:v>9.9516633494455497E-4</c:v>
                      </c:pt>
                      <c:pt idx="20">
                        <c:v>9.9516633494455497E-4</c:v>
                      </c:pt>
                      <c:pt idx="21">
                        <c:v>8.5299971566676143E-4</c:v>
                      </c:pt>
                      <c:pt idx="22">
                        <c:v>7.108330963889679E-4</c:v>
                      </c:pt>
                      <c:pt idx="23">
                        <c:v>1.2794995735001423E-3</c:v>
                      </c:pt>
                      <c:pt idx="24">
                        <c:v>1.4216661927779356E-4</c:v>
                      </c:pt>
                      <c:pt idx="25">
                        <c:v>8.5299971566676143E-4</c:v>
                      </c:pt>
                      <c:pt idx="26">
                        <c:v>1.4216661927779356E-4</c:v>
                      </c:pt>
                      <c:pt idx="27">
                        <c:v>4.2649985783338072E-4</c:v>
                      </c:pt>
                      <c:pt idx="28">
                        <c:v>2.8433323855558713E-4</c:v>
                      </c:pt>
                      <c:pt idx="29">
                        <c:v>9.9516633494455497E-4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B46-4898-847D-8924B01C35D9}"/>
                  </c:ext>
                </c:extLst>
              </c15:ser>
            </c15:filteredBubbleSeries>
            <c15:filteredBubbleSeries>
              <c15:ser>
                <c:idx val="6"/>
                <c:order val="4"/>
                <c:tx>
                  <c:v>hdl UL</c:v>
                </c:tx>
                <c:spPr>
                  <a:solidFill>
                    <a:schemeClr val="accent6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[5]Sheet1!$A$5:$A$34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[5]Sheet1!$B$5:$B$34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69.797979797979792</c:v>
                      </c:pt>
                      <c:pt idx="1">
                        <c:v>69.991803278688522</c:v>
                      </c:pt>
                      <c:pt idx="2">
                        <c:v>69.986622073578602</c:v>
                      </c:pt>
                      <c:pt idx="3">
                        <c:v>69.996385542168682</c:v>
                      </c:pt>
                      <c:pt idx="4">
                        <c:v>69.997925311203318</c:v>
                      </c:pt>
                      <c:pt idx="5">
                        <c:v>69.967741935483872</c:v>
                      </c:pt>
                      <c:pt idx="6">
                        <c:v>69.816666666666663</c:v>
                      </c:pt>
                      <c:pt idx="7">
                        <c:v>69.384615384615387</c:v>
                      </c:pt>
                      <c:pt idx="8">
                        <c:v>68.352941176470594</c:v>
                      </c:pt>
                      <c:pt idx="9">
                        <c:v>66.666666666666671</c:v>
                      </c:pt>
                      <c:pt idx="10">
                        <c:v>68.234693877551024</c:v>
                      </c:pt>
                      <c:pt idx="11">
                        <c:v>65.461538461538467</c:v>
                      </c:pt>
                      <c:pt idx="12">
                        <c:v>65.7</c:v>
                      </c:pt>
                      <c:pt idx="13">
                        <c:v>67.3</c:v>
                      </c:pt>
                      <c:pt idx="14">
                        <c:v>68.227272727272734</c:v>
                      </c:pt>
                      <c:pt idx="15">
                        <c:v>64.95</c:v>
                      </c:pt>
                      <c:pt idx="16">
                        <c:v>67.36363636363636</c:v>
                      </c:pt>
                      <c:pt idx="17">
                        <c:v>67.5</c:v>
                      </c:pt>
                      <c:pt idx="18">
                        <c:v>70</c:v>
                      </c:pt>
                      <c:pt idx="19">
                        <c:v>70</c:v>
                      </c:pt>
                      <c:pt idx="20">
                        <c:v>70</c:v>
                      </c:pt>
                      <c:pt idx="21">
                        <c:v>67.5</c:v>
                      </c:pt>
                      <c:pt idx="22">
                        <c:v>69.75</c:v>
                      </c:pt>
                      <c:pt idx="23">
                        <c:v>69.777777777777771</c:v>
                      </c:pt>
                      <c:pt idx="24">
                        <c:v>70</c:v>
                      </c:pt>
                      <c:pt idx="25">
                        <c:v>69.833333333333329</c:v>
                      </c:pt>
                      <c:pt idx="26">
                        <c:v>70</c:v>
                      </c:pt>
                      <c:pt idx="27">
                        <c:v>70</c:v>
                      </c:pt>
                      <c:pt idx="28">
                        <c:v>70</c:v>
                      </c:pt>
                      <c:pt idx="29">
                        <c:v>70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[5]Sheet1!$C$5:$C$34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8.8689809630459124E-2</c:v>
                      </c:pt>
                      <c:pt idx="1">
                        <c:v>5.4647256438969762E-2</c:v>
                      </c:pt>
                      <c:pt idx="2">
                        <c:v>6.6965285554311305E-2</c:v>
                      </c:pt>
                      <c:pt idx="3">
                        <c:v>0.55767077267637177</c:v>
                      </c:pt>
                      <c:pt idx="4">
                        <c:v>0.10795072788353863</c:v>
                      </c:pt>
                      <c:pt idx="5">
                        <c:v>1.3885778275475923E-2</c:v>
                      </c:pt>
                      <c:pt idx="6">
                        <c:v>1.3437849944008958E-2</c:v>
                      </c:pt>
                      <c:pt idx="7">
                        <c:v>1.1646136618141097E-2</c:v>
                      </c:pt>
                      <c:pt idx="8">
                        <c:v>1.1422172452407614E-2</c:v>
                      </c:pt>
                      <c:pt idx="9">
                        <c:v>8.0627099664053754E-3</c:v>
                      </c:pt>
                      <c:pt idx="10">
                        <c:v>2.1948488241881298E-2</c:v>
                      </c:pt>
                      <c:pt idx="11">
                        <c:v>5.8230683090705485E-3</c:v>
                      </c:pt>
                      <c:pt idx="12">
                        <c:v>6.7189249720044789E-3</c:v>
                      </c:pt>
                      <c:pt idx="13">
                        <c:v>4.4792833146696529E-3</c:v>
                      </c:pt>
                      <c:pt idx="14">
                        <c:v>4.9272116461366181E-3</c:v>
                      </c:pt>
                      <c:pt idx="15">
                        <c:v>4.4792833146696529E-3</c:v>
                      </c:pt>
                      <c:pt idx="16">
                        <c:v>2.463605823068309E-3</c:v>
                      </c:pt>
                      <c:pt idx="17">
                        <c:v>8.9585666293393062E-4</c:v>
                      </c:pt>
                      <c:pt idx="18">
                        <c:v>1.7917133258678612E-3</c:v>
                      </c:pt>
                      <c:pt idx="19">
                        <c:v>1.5677491601343784E-3</c:v>
                      </c:pt>
                      <c:pt idx="20">
                        <c:v>1.3437849944008958E-3</c:v>
                      </c:pt>
                      <c:pt idx="21">
                        <c:v>1.7917133258678612E-3</c:v>
                      </c:pt>
                      <c:pt idx="22">
                        <c:v>8.9585666293393062E-4</c:v>
                      </c:pt>
                      <c:pt idx="23">
                        <c:v>2.0156774916013438E-3</c:v>
                      </c:pt>
                      <c:pt idx="24">
                        <c:v>2.2396416573348266E-4</c:v>
                      </c:pt>
                      <c:pt idx="25">
                        <c:v>1.3437849944008958E-3</c:v>
                      </c:pt>
                      <c:pt idx="26">
                        <c:v>2.2396416573348266E-4</c:v>
                      </c:pt>
                      <c:pt idx="27">
                        <c:v>6.7189249720044791E-4</c:v>
                      </c:pt>
                      <c:pt idx="28">
                        <c:v>6.7189249720044791E-4</c:v>
                      </c:pt>
                      <c:pt idx="29">
                        <c:v>1.3437849944008958E-3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B46-4898-847D-8924B01C35D9}"/>
                  </c:ext>
                </c:extLst>
              </c15:ser>
            </c15:filteredBubbleSeries>
            <c15:filteredBubbleSeries>
              <c15:ser>
                <c:idx val="7"/>
                <c:order val="5"/>
                <c:tx>
                  <c:v>hdl DL</c:v>
                </c:tx>
                <c:spPr>
                  <a:solidFill>
                    <a:schemeClr val="accent5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[5]Sheet1!$E$5:$E$34</c15:sqref>
                        </c15:formulaRef>
                      </c:ext>
                    </c:extLst>
                    <c:strCache>
                      <c:ptCount val="30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230-240</c:v>
                      </c:pt>
                      <c:pt idx="24">
                        <c:v>240-250</c:v>
                      </c:pt>
                      <c:pt idx="25">
                        <c:v>250-260</c:v>
                      </c:pt>
                      <c:pt idx="26">
                        <c:v>260-270</c:v>
                      </c:pt>
                      <c:pt idx="27">
                        <c:v>270-280</c:v>
                      </c:pt>
                      <c:pt idx="28">
                        <c:v>280-290</c:v>
                      </c:pt>
                      <c:pt idx="29">
                        <c:v>290-300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[5]Sheet1!$F$5:$F$34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68.994462901439647</c:v>
                      </c:pt>
                      <c:pt idx="1">
                        <c:v>69.894909688013129</c:v>
                      </c:pt>
                      <c:pt idx="2">
                        <c:v>69.844444444444449</c:v>
                      </c:pt>
                      <c:pt idx="3">
                        <c:v>69.92260235558048</c:v>
                      </c:pt>
                      <c:pt idx="4">
                        <c:v>69.629629629629633</c:v>
                      </c:pt>
                      <c:pt idx="5">
                        <c:v>68.708860759493675</c:v>
                      </c:pt>
                      <c:pt idx="6">
                        <c:v>69.050847457627114</c:v>
                      </c:pt>
                      <c:pt idx="7">
                        <c:v>63.80952380952381</c:v>
                      </c:pt>
                      <c:pt idx="8">
                        <c:v>63.851851851851855</c:v>
                      </c:pt>
                      <c:pt idx="9">
                        <c:v>65.463414634146346</c:v>
                      </c:pt>
                      <c:pt idx="10">
                        <c:v>69.103030303030309</c:v>
                      </c:pt>
                      <c:pt idx="11">
                        <c:v>63.789473684210527</c:v>
                      </c:pt>
                      <c:pt idx="12">
                        <c:v>62.64</c:v>
                      </c:pt>
                      <c:pt idx="13">
                        <c:v>63</c:v>
                      </c:pt>
                      <c:pt idx="14">
                        <c:v>62</c:v>
                      </c:pt>
                      <c:pt idx="15">
                        <c:v>62</c:v>
                      </c:pt>
                      <c:pt idx="16">
                        <c:v>62</c:v>
                      </c:pt>
                      <c:pt idx="17">
                        <c:v>62</c:v>
                      </c:pt>
                      <c:pt idx="18">
                        <c:v>62</c:v>
                      </c:pt>
                      <c:pt idx="19">
                        <c:v>62.285714285714285</c:v>
                      </c:pt>
                      <c:pt idx="20">
                        <c:v>62</c:v>
                      </c:pt>
                      <c:pt idx="21">
                        <c:v>62.333333333333336</c:v>
                      </c:pt>
                      <c:pt idx="22">
                        <c:v>62</c:v>
                      </c:pt>
                      <c:pt idx="23">
                        <c:v>62.222222222222221</c:v>
                      </c:pt>
                      <c:pt idx="24">
                        <c:v>62</c:v>
                      </c:pt>
                      <c:pt idx="25">
                        <c:v>62</c:v>
                      </c:pt>
                      <c:pt idx="26">
                        <c:v>62</c:v>
                      </c:pt>
                      <c:pt idx="27">
                        <c:v>62</c:v>
                      </c:pt>
                      <c:pt idx="28">
                        <c:v>62</c:v>
                      </c:pt>
                      <c:pt idx="29">
                        <c:v>62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[5]Sheet1!$G$5:$G$34</c15:sqref>
                        </c15:formulaRef>
                      </c:ext>
                    </c:extLst>
                    <c:numCache>
                      <c:formatCode>General</c:formatCode>
                      <c:ptCount val="30"/>
                      <c:pt idx="0">
                        <c:v>0.25657053558744142</c:v>
                      </c:pt>
                      <c:pt idx="1">
                        <c:v>0.17303594260548374</c:v>
                      </c:pt>
                      <c:pt idx="2">
                        <c:v>0.16621679215797699</c:v>
                      </c:pt>
                      <c:pt idx="3">
                        <c:v>0.25330302599801108</c:v>
                      </c:pt>
                      <c:pt idx="4">
                        <c:v>3.8357721267225461E-2</c:v>
                      </c:pt>
                      <c:pt idx="5">
                        <c:v>1.1223185111521523E-2</c:v>
                      </c:pt>
                      <c:pt idx="6">
                        <c:v>1.6763744850120756E-2</c:v>
                      </c:pt>
                      <c:pt idx="7">
                        <c:v>2.9833783207842022E-3</c:v>
                      </c:pt>
                      <c:pt idx="8">
                        <c:v>3.835772126722546E-3</c:v>
                      </c:pt>
                      <c:pt idx="9">
                        <c:v>5.8246910072453474E-3</c:v>
                      </c:pt>
                      <c:pt idx="10">
                        <c:v>4.6881659326608892E-2</c:v>
                      </c:pt>
                      <c:pt idx="11">
                        <c:v>2.6992470521380878E-3</c:v>
                      </c:pt>
                      <c:pt idx="12">
                        <c:v>3.5516408580764311E-3</c:v>
                      </c:pt>
                      <c:pt idx="13">
                        <c:v>2.2730501491689159E-3</c:v>
                      </c:pt>
                      <c:pt idx="14">
                        <c:v>3.1254439551072597E-3</c:v>
                      </c:pt>
                      <c:pt idx="15">
                        <c:v>2.6992470521380878E-3</c:v>
                      </c:pt>
                      <c:pt idx="16">
                        <c:v>1.2785907089075152E-3</c:v>
                      </c:pt>
                      <c:pt idx="17">
                        <c:v>5.6826253729222898E-4</c:v>
                      </c:pt>
                      <c:pt idx="18">
                        <c:v>1.136525074584458E-3</c:v>
                      </c:pt>
                      <c:pt idx="19">
                        <c:v>9.9445944026140074E-4</c:v>
                      </c:pt>
                      <c:pt idx="20">
                        <c:v>9.9445944026140074E-4</c:v>
                      </c:pt>
                      <c:pt idx="21">
                        <c:v>8.5239380593834352E-4</c:v>
                      </c:pt>
                      <c:pt idx="22">
                        <c:v>7.1032817161528631E-4</c:v>
                      </c:pt>
                      <c:pt idx="23">
                        <c:v>1.2785907089075152E-3</c:v>
                      </c:pt>
                      <c:pt idx="24">
                        <c:v>1.4206563432305724E-4</c:v>
                      </c:pt>
                      <c:pt idx="25">
                        <c:v>8.5239380593834352E-4</c:v>
                      </c:pt>
                      <c:pt idx="26">
                        <c:v>1.4206563432305724E-4</c:v>
                      </c:pt>
                      <c:pt idx="27">
                        <c:v>4.2619690296917176E-4</c:v>
                      </c:pt>
                      <c:pt idx="28">
                        <c:v>2.8413126864611449E-4</c:v>
                      </c:pt>
                      <c:pt idx="29">
                        <c:v>9.9445944026140074E-4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B46-4898-847D-8924B01C35D9}"/>
                  </c:ext>
                </c:extLst>
              </c15:ser>
            </c15:filteredBubbleSeries>
            <c15:filteredBubbleSeries>
              <c15:ser>
                <c:idx val="8"/>
                <c:order val="6"/>
                <c:tx>
                  <c:v>UL</c:v>
                </c:tx>
                <c:spPr>
                  <a:solidFill>
                    <a:schemeClr val="accent4">
                      <a:lumMod val="80000"/>
                      <a:lumOff val="2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[2]Sheet1!$A$5:$A$50</c15:sqref>
                        </c15:formulaRef>
                      </c:ext>
                    </c:extLst>
                    <c:strCache>
                      <c:ptCount val="46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100-110</c:v>
                      </c:pt>
                      <c:pt idx="11">
                        <c:v>110-120</c:v>
                      </c:pt>
                      <c:pt idx="12">
                        <c:v>120-130</c:v>
                      </c:pt>
                      <c:pt idx="13">
                        <c:v>130-140</c:v>
                      </c:pt>
                      <c:pt idx="14">
                        <c:v>140-150</c:v>
                      </c:pt>
                      <c:pt idx="15">
                        <c:v>150-160</c:v>
                      </c:pt>
                      <c:pt idx="16">
                        <c:v>160-170</c:v>
                      </c:pt>
                      <c:pt idx="17">
                        <c:v>170-180</c:v>
                      </c:pt>
                      <c:pt idx="18">
                        <c:v>180-190</c:v>
                      </c:pt>
                      <c:pt idx="19">
                        <c:v>190-200</c:v>
                      </c:pt>
                      <c:pt idx="20">
                        <c:v>200-210</c:v>
                      </c:pt>
                      <c:pt idx="21">
                        <c:v>210-220</c:v>
                      </c:pt>
                      <c:pt idx="22">
                        <c:v>220-230</c:v>
                      </c:pt>
                      <c:pt idx="23">
                        <c:v>240-250</c:v>
                      </c:pt>
                      <c:pt idx="24">
                        <c:v>250-260</c:v>
                      </c:pt>
                      <c:pt idx="25">
                        <c:v>260-270</c:v>
                      </c:pt>
                      <c:pt idx="26">
                        <c:v>270-280</c:v>
                      </c:pt>
                      <c:pt idx="27">
                        <c:v>280-290</c:v>
                      </c:pt>
                      <c:pt idx="28">
                        <c:v>290-300</c:v>
                      </c:pt>
                      <c:pt idx="29">
                        <c:v>300-310</c:v>
                      </c:pt>
                      <c:pt idx="30">
                        <c:v>310-320</c:v>
                      </c:pt>
                      <c:pt idx="31">
                        <c:v>330-340</c:v>
                      </c:pt>
                      <c:pt idx="32">
                        <c:v>340-350</c:v>
                      </c:pt>
                      <c:pt idx="33">
                        <c:v>350-360</c:v>
                      </c:pt>
                      <c:pt idx="34">
                        <c:v>360-370</c:v>
                      </c:pt>
                      <c:pt idx="35">
                        <c:v>370-380</c:v>
                      </c:pt>
                      <c:pt idx="36">
                        <c:v>380-390</c:v>
                      </c:pt>
                      <c:pt idx="37">
                        <c:v>390-400</c:v>
                      </c:pt>
                      <c:pt idx="38">
                        <c:v>410-420</c:v>
                      </c:pt>
                      <c:pt idx="39">
                        <c:v>420-430</c:v>
                      </c:pt>
                      <c:pt idx="40">
                        <c:v>430-440</c:v>
                      </c:pt>
                      <c:pt idx="41">
                        <c:v>440-450</c:v>
                      </c:pt>
                      <c:pt idx="42">
                        <c:v>450-460</c:v>
                      </c:pt>
                      <c:pt idx="43">
                        <c:v>460-470</c:v>
                      </c:pt>
                      <c:pt idx="44">
                        <c:v>470-480</c:v>
                      </c:pt>
                      <c:pt idx="45">
                        <c:v>490-500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[2]Sheet1!$B$5:$B$50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132.08736349453977</c:v>
                      </c:pt>
                      <c:pt idx="1">
                        <c:v>115.94618834080717</c:v>
                      </c:pt>
                      <c:pt idx="2">
                        <c:v>124.44303797468355</c:v>
                      </c:pt>
                      <c:pt idx="3">
                        <c:v>124.32167832167832</c:v>
                      </c:pt>
                      <c:pt idx="4">
                        <c:v>110.21768707482993</c:v>
                      </c:pt>
                      <c:pt idx="5">
                        <c:v>111.94244604316546</c:v>
                      </c:pt>
                      <c:pt idx="6">
                        <c:v>118.02253521126761</c:v>
                      </c:pt>
                      <c:pt idx="7">
                        <c:v>120.81720430107526</c:v>
                      </c:pt>
                      <c:pt idx="8">
                        <c:v>119.07692307692308</c:v>
                      </c:pt>
                      <c:pt idx="9">
                        <c:v>120.91228070175438</c:v>
                      </c:pt>
                      <c:pt idx="10">
                        <c:v>112.55172413793103</c:v>
                      </c:pt>
                      <c:pt idx="11">
                        <c:v>110.47058823529412</c:v>
                      </c:pt>
                      <c:pt idx="12">
                        <c:v>120</c:v>
                      </c:pt>
                      <c:pt idx="13">
                        <c:v>118.3125</c:v>
                      </c:pt>
                      <c:pt idx="14">
                        <c:v>112.28571428571429</c:v>
                      </c:pt>
                      <c:pt idx="15">
                        <c:v>114.6</c:v>
                      </c:pt>
                      <c:pt idx="16">
                        <c:v>114</c:v>
                      </c:pt>
                      <c:pt idx="17">
                        <c:v>120</c:v>
                      </c:pt>
                      <c:pt idx="18">
                        <c:v>120</c:v>
                      </c:pt>
                      <c:pt idx="19">
                        <c:v>93</c:v>
                      </c:pt>
                      <c:pt idx="20">
                        <c:v>120</c:v>
                      </c:pt>
                      <c:pt idx="21">
                        <c:v>120</c:v>
                      </c:pt>
                      <c:pt idx="22">
                        <c:v>120</c:v>
                      </c:pt>
                      <c:pt idx="23">
                        <c:v>120</c:v>
                      </c:pt>
                      <c:pt idx="24">
                        <c:v>120</c:v>
                      </c:pt>
                      <c:pt idx="25">
                        <c:v>120</c:v>
                      </c:pt>
                      <c:pt idx="26">
                        <c:v>120</c:v>
                      </c:pt>
                      <c:pt idx="27">
                        <c:v>120</c:v>
                      </c:pt>
                      <c:pt idx="28">
                        <c:v>120</c:v>
                      </c:pt>
                      <c:pt idx="29">
                        <c:v>120</c:v>
                      </c:pt>
                      <c:pt idx="30">
                        <c:v>93</c:v>
                      </c:pt>
                      <c:pt idx="31">
                        <c:v>120</c:v>
                      </c:pt>
                      <c:pt idx="32">
                        <c:v>128</c:v>
                      </c:pt>
                      <c:pt idx="33">
                        <c:v>120</c:v>
                      </c:pt>
                      <c:pt idx="34">
                        <c:v>120</c:v>
                      </c:pt>
                      <c:pt idx="35">
                        <c:v>120</c:v>
                      </c:pt>
                      <c:pt idx="36">
                        <c:v>120</c:v>
                      </c:pt>
                      <c:pt idx="37">
                        <c:v>122.66666666666667</c:v>
                      </c:pt>
                      <c:pt idx="38">
                        <c:v>106.5</c:v>
                      </c:pt>
                      <c:pt idx="39">
                        <c:v>93</c:v>
                      </c:pt>
                      <c:pt idx="40">
                        <c:v>120</c:v>
                      </c:pt>
                      <c:pt idx="41">
                        <c:v>120</c:v>
                      </c:pt>
                      <c:pt idx="42">
                        <c:v>120</c:v>
                      </c:pt>
                      <c:pt idx="43">
                        <c:v>120</c:v>
                      </c:pt>
                      <c:pt idx="44">
                        <c:v>120</c:v>
                      </c:pt>
                      <c:pt idx="45">
                        <c:v>120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[2]Sheet1!$C$5:$C$50</c15:sqref>
                        </c15:formulaRef>
                      </c:ext>
                    </c:extLst>
                    <c:numCache>
                      <c:formatCode>General</c:formatCode>
                      <c:ptCount val="46"/>
                      <c:pt idx="0">
                        <c:v>0.19668610003068426</c:v>
                      </c:pt>
                      <c:pt idx="1">
                        <c:v>6.8425897514575021E-2</c:v>
                      </c:pt>
                      <c:pt idx="2">
                        <c:v>4.8481129180730283E-2</c:v>
                      </c:pt>
                      <c:pt idx="3">
                        <c:v>4.3878490334458425E-2</c:v>
                      </c:pt>
                      <c:pt idx="4">
                        <c:v>4.5105860693464256E-2</c:v>
                      </c:pt>
                      <c:pt idx="5">
                        <c:v>0.12795335992635778</c:v>
                      </c:pt>
                      <c:pt idx="6">
                        <c:v>0.21785823872353482</c:v>
                      </c:pt>
                      <c:pt idx="7">
                        <c:v>0.14268180423442775</c:v>
                      </c:pt>
                      <c:pt idx="8">
                        <c:v>3.5900583000920527E-2</c:v>
                      </c:pt>
                      <c:pt idx="9">
                        <c:v>1.7490027615833077E-2</c:v>
                      </c:pt>
                      <c:pt idx="10">
                        <c:v>8.8984351027922674E-3</c:v>
                      </c:pt>
                      <c:pt idx="11">
                        <c:v>5.2163240257747778E-3</c:v>
                      </c:pt>
                      <c:pt idx="12">
                        <c:v>2.4547407180116601E-3</c:v>
                      </c:pt>
                      <c:pt idx="13">
                        <c:v>9.8189628720466403E-3</c:v>
                      </c:pt>
                      <c:pt idx="14">
                        <c:v>2.1478981282602025E-3</c:v>
                      </c:pt>
                      <c:pt idx="15">
                        <c:v>3.0684258975145749E-3</c:v>
                      </c:pt>
                      <c:pt idx="16">
                        <c:v>2.7615833077631177E-3</c:v>
                      </c:pt>
                      <c:pt idx="17">
                        <c:v>6.1368517950291502E-4</c:v>
                      </c:pt>
                      <c:pt idx="18">
                        <c:v>1.5342129487572874E-3</c:v>
                      </c:pt>
                      <c:pt idx="19">
                        <c:v>6.1368517950291502E-4</c:v>
                      </c:pt>
                      <c:pt idx="20">
                        <c:v>6.1368517950291502E-4</c:v>
                      </c:pt>
                      <c:pt idx="21">
                        <c:v>6.1368517950291502E-4</c:v>
                      </c:pt>
                      <c:pt idx="22">
                        <c:v>1.5342129487572874E-3</c:v>
                      </c:pt>
                      <c:pt idx="23">
                        <c:v>6.1368517950291502E-4</c:v>
                      </c:pt>
                      <c:pt idx="24">
                        <c:v>3.0684258975145751E-4</c:v>
                      </c:pt>
                      <c:pt idx="25">
                        <c:v>9.2052776925437253E-4</c:v>
                      </c:pt>
                      <c:pt idx="26">
                        <c:v>3.0684258975145751E-4</c:v>
                      </c:pt>
                      <c:pt idx="27">
                        <c:v>3.0684258975145751E-4</c:v>
                      </c:pt>
                      <c:pt idx="28">
                        <c:v>9.2052776925437253E-4</c:v>
                      </c:pt>
                      <c:pt idx="29">
                        <c:v>1.22737035900583E-3</c:v>
                      </c:pt>
                      <c:pt idx="30">
                        <c:v>6.1368517950291502E-4</c:v>
                      </c:pt>
                      <c:pt idx="31">
                        <c:v>9.2052776925437253E-4</c:v>
                      </c:pt>
                      <c:pt idx="32">
                        <c:v>6.1368517950291502E-4</c:v>
                      </c:pt>
                      <c:pt idx="33">
                        <c:v>3.0684258975145751E-4</c:v>
                      </c:pt>
                      <c:pt idx="34">
                        <c:v>3.0684258975145751E-4</c:v>
                      </c:pt>
                      <c:pt idx="35">
                        <c:v>6.1368517950291502E-4</c:v>
                      </c:pt>
                      <c:pt idx="36">
                        <c:v>3.0684258975145751E-4</c:v>
                      </c:pt>
                      <c:pt idx="37">
                        <c:v>1.8410555385087451E-3</c:v>
                      </c:pt>
                      <c:pt idx="38">
                        <c:v>1.22737035900583E-3</c:v>
                      </c:pt>
                      <c:pt idx="39">
                        <c:v>6.1368517950291502E-4</c:v>
                      </c:pt>
                      <c:pt idx="40">
                        <c:v>1.22737035900583E-3</c:v>
                      </c:pt>
                      <c:pt idx="41">
                        <c:v>3.0684258975145751E-4</c:v>
                      </c:pt>
                      <c:pt idx="42">
                        <c:v>6.1368517950291502E-4</c:v>
                      </c:pt>
                      <c:pt idx="43">
                        <c:v>6.1368517950291502E-4</c:v>
                      </c:pt>
                      <c:pt idx="44">
                        <c:v>6.1368517950291502E-4</c:v>
                      </c:pt>
                      <c:pt idx="45">
                        <c:v>3.0684258975145751E-4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CB46-4898-847D-8924B01C35D9}"/>
                  </c:ext>
                </c:extLst>
              </c15:ser>
            </c15:filteredBubbleSeries>
            <c15:filteredBubbleSeries>
              <c15:ser>
                <c:idx val="9"/>
                <c:order val="7"/>
                <c:tx>
                  <c:v>DL</c:v>
                </c:tx>
                <c:spPr>
                  <a:solidFill>
                    <a:schemeClr val="accent6">
                      <a:lumMod val="80000"/>
                      <a:alpha val="75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xVal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[2]Sheet1!$R$3:$R$17</c15:sqref>
                        </c15:formulaRef>
                      </c:ext>
                    </c:extLst>
                    <c:strCache>
                      <c:ptCount val="15"/>
                      <c:pt idx="0">
                        <c:v>0-10</c:v>
                      </c:pt>
                      <c:pt idx="1">
                        <c:v>10-20</c:v>
                      </c:pt>
                      <c:pt idx="2">
                        <c:v>20-30</c:v>
                      </c:pt>
                      <c:pt idx="3">
                        <c:v>30-40</c:v>
                      </c:pt>
                      <c:pt idx="4">
                        <c:v>40-50</c:v>
                      </c:pt>
                      <c:pt idx="5">
                        <c:v>50-60</c:v>
                      </c:pt>
                      <c:pt idx="6">
                        <c:v>60-70</c:v>
                      </c:pt>
                      <c:pt idx="7">
                        <c:v>70-80</c:v>
                      </c:pt>
                      <c:pt idx="8">
                        <c:v>80-90</c:v>
                      </c:pt>
                      <c:pt idx="9">
                        <c:v>90-100</c:v>
                      </c:pt>
                      <c:pt idx="10">
                        <c:v>310-320</c:v>
                      </c:pt>
                      <c:pt idx="11">
                        <c:v>390-400</c:v>
                      </c:pt>
                      <c:pt idx="12">
                        <c:v>430-440</c:v>
                      </c:pt>
                      <c:pt idx="13">
                        <c:v>470-480</c:v>
                      </c:pt>
                      <c:pt idx="14">
                        <c:v>&gt;500</c:v>
                      </c:pt>
                    </c:strCache>
                  </c:str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[2]Sheet1!$S$3:$S$17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170.11656441717793</c:v>
                      </c:pt>
                      <c:pt idx="1">
                        <c:v>172.89756097560976</c:v>
                      </c:pt>
                      <c:pt idx="2">
                        <c:v>213.61983471074379</c:v>
                      </c:pt>
                      <c:pt idx="3">
                        <c:v>218.5625</c:v>
                      </c:pt>
                      <c:pt idx="4">
                        <c:v>221.6144578313253</c:v>
                      </c:pt>
                      <c:pt idx="5">
                        <c:v>232.58333333333334</c:v>
                      </c:pt>
                      <c:pt idx="6">
                        <c:v>237.49338587109486</c:v>
                      </c:pt>
                      <c:pt idx="7">
                        <c:v>236.63092269326683</c:v>
                      </c:pt>
                      <c:pt idx="8">
                        <c:v>320</c:v>
                      </c:pt>
                      <c:pt idx="9">
                        <c:v>168</c:v>
                      </c:pt>
                      <c:pt idx="10">
                        <c:v>62</c:v>
                      </c:pt>
                      <c:pt idx="11">
                        <c:v>64</c:v>
                      </c:pt>
                      <c:pt idx="12">
                        <c:v>62</c:v>
                      </c:pt>
                      <c:pt idx="13">
                        <c:v>62</c:v>
                      </c:pt>
                      <c:pt idx="14">
                        <c:v>62.666666666666664</c:v>
                      </c:pt>
                    </c:numCache>
                  </c:numRef>
                </c:yVal>
                <c:bubbleSize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[2]Sheet1!$T$3:$T$17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0.11220099810703837</c:v>
                      </c:pt>
                      <c:pt idx="1">
                        <c:v>3.5277921183961454E-2</c:v>
                      </c:pt>
                      <c:pt idx="2">
                        <c:v>2.0822577869557737E-2</c:v>
                      </c:pt>
                      <c:pt idx="3">
                        <c:v>1.6520392359318535E-2</c:v>
                      </c:pt>
                      <c:pt idx="4">
                        <c:v>1.4283255893994149E-2</c:v>
                      </c:pt>
                      <c:pt idx="5">
                        <c:v>4.9561177077955598E-2</c:v>
                      </c:pt>
                      <c:pt idx="6">
                        <c:v>0.61142660471519528</c:v>
                      </c:pt>
                      <c:pt idx="7">
                        <c:v>0.13801411116847359</c:v>
                      </c:pt>
                      <c:pt idx="8">
                        <c:v>3.4417484081913615E-4</c:v>
                      </c:pt>
                      <c:pt idx="9">
                        <c:v>3.4417484081913615E-4</c:v>
                      </c:pt>
                      <c:pt idx="10">
                        <c:v>1.7208742040956807E-4</c:v>
                      </c:pt>
                      <c:pt idx="11">
                        <c:v>1.7208742040956807E-4</c:v>
                      </c:pt>
                      <c:pt idx="12">
                        <c:v>1.7208742040956807E-4</c:v>
                      </c:pt>
                      <c:pt idx="13">
                        <c:v>1.7208742040956807E-4</c:v>
                      </c:pt>
                      <c:pt idx="14">
                        <c:v>5.1626226122870422E-4</c:v>
                      </c:pt>
                    </c:numCache>
                  </c:numRef>
                </c:bubbleSize>
                <c:bubble3D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CB46-4898-847D-8924B01C35D9}"/>
                  </c:ext>
                </c:extLst>
              </c15:ser>
            </c15:filteredBubbleSeries>
          </c:ext>
        </c:extLst>
      </c:bubbleChart>
      <c:valAx>
        <c:axId val="1978890479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Tx time diff. (×10ms)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3261951"/>
        <c:crossesAt val="0"/>
        <c:crossBetween val="midCat"/>
      </c:valAx>
      <c:valAx>
        <c:axId val="1503261951"/>
        <c:scaling>
          <c:orientation val="minMax"/>
          <c:max val="15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Payload size (Byte)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890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Xin Zuo (Tencent)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9</a:t>
            </a:r>
            <a:r>
              <a:rPr lang="en-US" dirty="0"/>
              <a:t>/</a:t>
            </a:r>
            <a:r>
              <a:rPr lang="en-US" altLang="zh-CN" dirty="0"/>
              <a:t>1538</a:t>
            </a:r>
            <a:r>
              <a:rPr lang="en-US" dirty="0"/>
              <a:t>r</a:t>
            </a:r>
            <a:r>
              <a:rPr lang="en-US" altLang="zh-CN" dirty="0"/>
              <a:t>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September 2019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Xin Zuo (Tencent)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Xin Zuo (Tencent)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Xin Zuo (Tencent)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802.11-19/1538r0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Use of Uplink Persistent Allocation for RTA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90855"/>
              </p:ext>
            </p:extLst>
          </p:nvPr>
        </p:nvGraphicFramePr>
        <p:xfrm>
          <a:off x="381001" y="2534920"/>
          <a:ext cx="8305800" cy="26543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Xin Zuo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Tencent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Tencent Building, </a:t>
                      </a:r>
                      <a:r>
                        <a:rPr lang="en-US" sz="1050" dirty="0" err="1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Kejizhongyi</a:t>
                      </a:r>
                      <a:r>
                        <a:rPr lang="en-US" sz="105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 Avenue, Hi-tech Park,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Nanshan District,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Shenzhen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+86-18621746207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xinzuo@tencent.com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Kate Meng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Chitrakar</a:t>
                      </a:r>
                      <a:endParaRPr lang="en-SG" sz="1400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312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Ding</a:t>
                      </a:r>
                      <a:endParaRPr lang="en-SG" sz="1400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Yoshio Urabe</a:t>
                      </a:r>
                      <a:endParaRPr lang="ko-KR" altLang="en-US" sz="14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7639806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91735"/>
            <a:ext cx="7772400" cy="3994665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Uplink persistent allocation (UPA) has been proposed to be enabled for 11be UL MU transmission for overhead reduction [1]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/>
              <a:t>For an UPA, resource allocation information is unchanged for a time period.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UPA can be used to shorten some specialized Trigger frames (e.g. BSRP, BQRP, etc) since the solicited UL OFDMA responses have small fixed size [1].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  <a:p>
            <a:pPr marL="342900" lvl="1" indent="-3429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propose UPA can also be used to shorten basic Trigger frames for soliciting TB PPDU transmission carrying RTA traffic.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kern="0" dirty="0"/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1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50472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RTA Challenge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524000"/>
            <a:ext cx="7772400" cy="3080266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RTAs are latency-sensitive.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Several milliseconds could be desired.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Challenging to satisfy the latency requirements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 will be even more devices, more applications/services running over Wi-Fi networks in the future.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Unlicensed spectrum.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Even more challenging to satisfy the UL latency requirement.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Basic trigger frame of 11ax could be helpful.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722039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Feasibility of Applying UPA to RTA</a:t>
            </a:r>
            <a:endParaRPr lang="en-US" sz="2800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8FDF527-E177-4A7E-9BB1-CC9CD71A00E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4495800" cy="43434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RTA UL traffic pattern: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Typical mobile gaming: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payload is a few hundreds of Bytes, and rarely larger than 500 Bytes.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one service session lasting for a few minutes to ~20 minutes.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1~3 users under the same Wi-Fi in home, and many more, up to 10~20, in café/restaurant/e-sport events.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Therefore, the data rate required for gaming is about </a:t>
            </a:r>
            <a:r>
              <a:rPr lang="en-GB" kern="0" dirty="0">
                <a:solidFill>
                  <a:srgbClr val="FF0000"/>
                </a:solidFill>
              </a:rPr>
              <a:t>10K~100K bps</a:t>
            </a:r>
            <a:r>
              <a:rPr lang="en-GB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A small fraction of spectrum resource can be assigned to RTAs as their UPA, for a relatively long period.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HE-MCS 0 for 26-tone RU, either GI, could be sufficient for RTA UPA.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kern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55A47AC-9538-4190-95DE-ACB4691AD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280896"/>
              </p:ext>
            </p:extLst>
          </p:nvPr>
        </p:nvGraphicFramePr>
        <p:xfrm>
          <a:off x="5029200" y="4685973"/>
          <a:ext cx="1797000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404035C-2A21-4D6F-8F7A-907BF58B10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26015"/>
              </p:ext>
            </p:extLst>
          </p:nvPr>
        </p:nvGraphicFramePr>
        <p:xfrm>
          <a:off x="5029199" y="1160499"/>
          <a:ext cx="1797001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83C468A-DD2C-4452-AD34-010656E39D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883633"/>
              </p:ext>
            </p:extLst>
          </p:nvPr>
        </p:nvGraphicFramePr>
        <p:xfrm>
          <a:off x="5029200" y="2971800"/>
          <a:ext cx="1797000" cy="18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C5CB204-203A-4C2C-BA7A-AE84016398E6}"/>
              </a:ext>
            </a:extLst>
          </p:cNvPr>
          <p:cNvSpPr txBox="1"/>
          <p:nvPr/>
        </p:nvSpPr>
        <p:spPr>
          <a:xfrm>
            <a:off x="6696891" y="3074934"/>
            <a:ext cx="230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coordinates (</a:t>
            </a:r>
            <a:r>
              <a:rPr lang="en-GB" dirty="0" err="1"/>
              <a:t>x,y</a:t>
            </a:r>
            <a:r>
              <a:rPr lang="en-GB" dirty="0"/>
              <a:t>) of the circle </a:t>
            </a:r>
            <a:r>
              <a:rPr lang="en-GB" dirty="0" err="1"/>
              <a:t>center</a:t>
            </a:r>
            <a:r>
              <a:rPr lang="en-GB" dirty="0"/>
              <a:t> represents the ( transmitting time difference, payload size). The area of the circle represents the percentage.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58A508-E0E8-4A29-B274-0985DD5BE0F8}"/>
              </a:ext>
            </a:extLst>
          </p:cNvPr>
          <p:cNvSpPr txBox="1"/>
          <p:nvPr/>
        </p:nvSpPr>
        <p:spPr>
          <a:xfrm>
            <a:off x="6696891" y="2465811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≈ 10 Kbps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BBA79B-0447-4FD1-BB8A-9EC5D30B2851}"/>
              </a:ext>
            </a:extLst>
          </p:cNvPr>
          <p:cNvSpPr txBox="1"/>
          <p:nvPr/>
        </p:nvSpPr>
        <p:spPr>
          <a:xfrm>
            <a:off x="6746966" y="4311268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≈ 100 Kbps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66E0C4-ED02-4ACA-BDB7-EAA6FDE50BBE}"/>
              </a:ext>
            </a:extLst>
          </p:cNvPr>
          <p:cNvSpPr txBox="1"/>
          <p:nvPr/>
        </p:nvSpPr>
        <p:spPr>
          <a:xfrm>
            <a:off x="6746966" y="6076980"/>
            <a:ext cx="230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&lt; 100 Kbps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D60B93-21A8-43C3-8441-5530F3D34FD0}"/>
              </a:ext>
            </a:extLst>
          </p:cNvPr>
          <p:cNvSpPr/>
          <p:nvPr/>
        </p:nvSpPr>
        <p:spPr>
          <a:xfrm>
            <a:off x="6696891" y="1408379"/>
            <a:ext cx="2358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statistics are collected at Tencent servers.</a:t>
            </a:r>
          </a:p>
        </p:txBody>
      </p:sp>
    </p:spTree>
    <p:extLst>
      <p:ext uri="{BB962C8B-B14F-4D97-AF65-F5344CB8AC3E}">
        <p14:creationId xmlns:p14="http://schemas.microsoft.com/office/powerpoint/2010/main" val="400743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9D61BE-A1B6-4488-B07E-F045E4FF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F35D73-81D2-4FC7-97C6-95BE8C69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4933F2C-A803-4D79-ABED-E381840D8A3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5245226" cy="43434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Industrial automation: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Data rate requirement is </a:t>
            </a:r>
            <a:r>
              <a:rPr lang="en-GB" sz="1600" kern="0" dirty="0">
                <a:solidFill>
                  <a:srgbClr val="FF0000"/>
                </a:solidFill>
              </a:rPr>
              <a:t>&lt; 1Mbps </a:t>
            </a:r>
            <a:r>
              <a:rPr lang="en-GB" sz="1600" kern="0" dirty="0"/>
              <a:t>[2].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Devices usually are simple, battery-enabled, etc.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Could transmit data in the similar pattern for very long period, or the entire battery life.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Many sensors/users under the same Wi-Fi network.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Therefore, UPA may keep unchanged for relatively long time, to reduce the trigger overhead in UL.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HE-MCS 0 for 26-tone RU, either GI, could be sufficient for RTA UPA.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E001005-BF96-43C0-9DD9-2FFDBF959A03}"/>
              </a:ext>
            </a:extLst>
          </p:cNvPr>
          <p:cNvSpPr txBox="1">
            <a:spLocks/>
          </p:cNvSpPr>
          <p:nvPr/>
        </p:nvSpPr>
        <p:spPr>
          <a:xfrm>
            <a:off x="0" y="722039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Feasibility of Applying UPA to RTA</a:t>
            </a:r>
            <a:endParaRPr lang="en-US" sz="2800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01F554-0D16-428E-941D-476E13DC7FC5}"/>
              </a:ext>
            </a:extLst>
          </p:cNvPr>
          <p:cNvSpPr txBox="1"/>
          <p:nvPr/>
        </p:nvSpPr>
        <p:spPr>
          <a:xfrm>
            <a:off x="6172200" y="5029239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the RTA TIG report [2].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80F1AE1-74F1-4AF6-8738-FA8E6EB4B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92" y="2184835"/>
            <a:ext cx="3247808" cy="2783226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7AE885E4-CAF4-4B29-B385-425FA0DB8243}"/>
              </a:ext>
            </a:extLst>
          </p:cNvPr>
          <p:cNvSpPr/>
          <p:nvPr/>
        </p:nvSpPr>
        <p:spPr bwMode="auto">
          <a:xfrm>
            <a:off x="5887483" y="3771900"/>
            <a:ext cx="3212974" cy="7239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5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Examples of Applying UPA to RTA</a:t>
            </a:r>
            <a:endParaRPr lang="en-US" sz="28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E20257-75ED-4889-A703-268DC9C0C4F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600200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54CE21-DDC1-4483-A687-5E3247E74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56859"/>
            <a:ext cx="5179236" cy="1567741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356335E2-50A6-46DF-B12D-C30C8D34B65B}"/>
              </a:ext>
            </a:extLst>
          </p:cNvPr>
          <p:cNvSpPr txBox="1">
            <a:spLocks noChangeArrowheads="1"/>
          </p:cNvSpPr>
          <p:nvPr/>
        </p:nvSpPr>
        <p:spPr>
          <a:xfrm>
            <a:off x="501287" y="1295399"/>
            <a:ext cx="4985113" cy="2701047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81000" lvl="1" indent="-342900">
              <a:buFont typeface="Wingdings" panose="05000000000000000000" pitchFamily="2" charset="2"/>
              <a:buChar char="§"/>
            </a:pPr>
            <a:r>
              <a:rPr lang="en-US" sz="1600" kern="0" dirty="0"/>
              <a:t>For a 11ax basic trigger frame containing X User Info fields, the shortened basic Trigger frame has a size of </a:t>
            </a:r>
            <a:r>
              <a:rPr lang="en-US" sz="1600" kern="0" dirty="0">
                <a:solidFill>
                  <a:srgbClr val="FF0000"/>
                </a:solidFill>
              </a:rPr>
              <a:t>30 + 1*X</a:t>
            </a:r>
            <a:r>
              <a:rPr lang="en-US" sz="1600" kern="0" dirty="0"/>
              <a:t> octets, reduced from </a:t>
            </a:r>
            <a:r>
              <a:rPr lang="en-US" sz="1600" kern="0" dirty="0">
                <a:solidFill>
                  <a:srgbClr val="00B050"/>
                </a:solidFill>
              </a:rPr>
              <a:t>30 +</a:t>
            </a:r>
            <a:r>
              <a:rPr lang="en-US" sz="1600" kern="0" dirty="0"/>
              <a:t> </a:t>
            </a:r>
            <a:r>
              <a:rPr lang="en-US" sz="1600" kern="0" dirty="0">
                <a:solidFill>
                  <a:srgbClr val="00B050"/>
                </a:solidFill>
              </a:rPr>
              <a:t>6 * X </a:t>
            </a:r>
            <a:r>
              <a:rPr lang="en-US" sz="1600" kern="0" dirty="0"/>
              <a:t>octets.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MAC header: 16 octets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Common Info: 8 octets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User Info List: </a:t>
            </a:r>
            <a:r>
              <a:rPr lang="en-US" sz="1400" kern="0" dirty="0">
                <a:solidFill>
                  <a:srgbClr val="00B050"/>
                </a:solidFill>
              </a:rPr>
              <a:t>6 octets * X (11ax basic Trigger) </a:t>
            </a:r>
            <a:r>
              <a:rPr lang="en-US" sz="1400" kern="0" dirty="0">
                <a:sym typeface="Wingdings" panose="05000000000000000000" pitchFamily="2" charset="2"/>
              </a:rPr>
              <a:t> </a:t>
            </a:r>
            <a:r>
              <a:rPr lang="en-US" sz="1400" kern="0" dirty="0">
                <a:solidFill>
                  <a:srgbClr val="FF0000"/>
                </a:solidFill>
                <a:sym typeface="Wingdings" panose="05000000000000000000" pitchFamily="2" charset="2"/>
              </a:rPr>
              <a:t>U</a:t>
            </a:r>
            <a:r>
              <a:rPr lang="en-US" sz="1400" kern="0" dirty="0">
                <a:solidFill>
                  <a:srgbClr val="FF0000"/>
                </a:solidFill>
              </a:rPr>
              <a:t>PA Indication: 1 * X octet (shortened basic Trigger)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Padding: 2 octets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FCS: 4 octets</a:t>
            </a:r>
          </a:p>
          <a:p>
            <a:pPr marL="381000" lvl="1" indent="-342900">
              <a:buFont typeface="Wingdings" panose="05000000000000000000" pitchFamily="2" charset="2"/>
              <a:buChar char="§"/>
            </a:pPr>
            <a:r>
              <a:rPr lang="en-US" sz="1600" kern="0" dirty="0"/>
              <a:t>The reduction of overhead is ~14% (for 1 RTA STA), up to 56% (for 10 RTA STAs).</a:t>
            </a:r>
          </a:p>
          <a:p>
            <a:pPr marL="838200" lvl="2" indent="-342900">
              <a:buFont typeface="Arial" panose="020B0604020202020204" pitchFamily="34" charset="0"/>
              <a:buChar char="•"/>
            </a:pPr>
            <a:r>
              <a:rPr lang="en-US" sz="1400" kern="0" dirty="0"/>
              <a:t>Assume the same rate is used for transmission of 11ax basic Trigger frame and shortened basic Trigger frame</a:t>
            </a:r>
            <a:endParaRPr lang="en-GB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FBB79D-AD3F-4343-89D6-A95E9E1797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449947"/>
            <a:ext cx="3173203" cy="2379902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BC1F8C37-34D9-AE44-9AE3-0069C633CD0B}"/>
              </a:ext>
            </a:extLst>
          </p:cNvPr>
          <p:cNvSpPr txBox="1">
            <a:spLocks noChangeArrowheads="1"/>
          </p:cNvSpPr>
          <p:nvPr/>
        </p:nvSpPr>
        <p:spPr>
          <a:xfrm>
            <a:off x="5992824" y="1538642"/>
            <a:ext cx="2821764" cy="1186741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kern="0" dirty="0"/>
              <a:t>Previous submission in [3] has also demonstrated the benefit of reducing overhead, based on the similar ideas.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DC5E28D-0F66-0344-A388-A63C03932A74}"/>
              </a:ext>
            </a:extLst>
          </p:cNvPr>
          <p:cNvSpPr txBox="1">
            <a:spLocks noChangeArrowheads="1"/>
          </p:cNvSpPr>
          <p:nvPr/>
        </p:nvSpPr>
        <p:spPr>
          <a:xfrm>
            <a:off x="8001000" y="4736235"/>
            <a:ext cx="2821764" cy="1186741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kern="0" dirty="0"/>
              <a:t>Slide 8 in [3]</a:t>
            </a:r>
          </a:p>
        </p:txBody>
      </p:sp>
    </p:spTree>
    <p:extLst>
      <p:ext uri="{BB962C8B-B14F-4D97-AF65-F5344CB8AC3E}">
        <p14:creationId xmlns:p14="http://schemas.microsoft.com/office/powerpoint/2010/main" val="104950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Summary</a:t>
            </a:r>
            <a:endParaRPr lang="en-US" sz="2800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8FDF527-E177-4A7E-9BB1-CC9CD71A00E1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600200"/>
            <a:ext cx="8077200" cy="1600200"/>
          </a:xfrm>
          <a:prstGeom prst="rect">
            <a:avLst/>
          </a:prstGeom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RTAs are usually latency-sensitive, and small in packet size. Trigger frame helps improve the uplink latency.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UPA could reduce the basic trigger overhead in UL, especially when the number of RTA STAs is large.</a:t>
            </a:r>
          </a:p>
        </p:txBody>
      </p:sp>
    </p:spTree>
    <p:extLst>
      <p:ext uri="{BB962C8B-B14F-4D97-AF65-F5344CB8AC3E}">
        <p14:creationId xmlns:p14="http://schemas.microsoft.com/office/powerpoint/2010/main" val="415467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000" b="0" dirty="0"/>
              <a:t>[1] </a:t>
            </a:r>
            <a:r>
              <a:rPr lang="en-US" sz="2000" b="0" dirty="0"/>
              <a:t>11-19-0806-02-00be-enabling-persistent-allocation-for-EHT</a:t>
            </a:r>
            <a:r>
              <a:rPr lang="en-SG" sz="2000" b="0" dirty="0"/>
              <a:t>, July 2019</a:t>
            </a:r>
          </a:p>
          <a:p>
            <a:pPr marL="0" indent="0">
              <a:buNone/>
            </a:pPr>
            <a:r>
              <a:rPr lang="en-US" sz="2000" b="0" dirty="0"/>
              <a:t>[</a:t>
            </a:r>
            <a:r>
              <a:rPr lang="en-SG" sz="2000" b="0" dirty="0"/>
              <a:t>2] 11-18-2009-06-0rta-rta-report-draft.docx</a:t>
            </a:r>
          </a:p>
          <a:p>
            <a:pPr marL="0" indent="0">
              <a:buNone/>
            </a:pPr>
            <a:r>
              <a:rPr lang="en-SG" sz="2000" b="0" dirty="0"/>
              <a:t>[3] 11-19-1118-01-00be-enhancements-for-time-critical-data-transmission, July 2019</a:t>
            </a:r>
          </a:p>
          <a:p>
            <a:pPr marL="0" indent="0">
              <a:buNone/>
            </a:pPr>
            <a:endParaRPr lang="en-SG" sz="2000" b="0" dirty="0"/>
          </a:p>
          <a:p>
            <a:pPr marL="0" indent="0">
              <a:buNone/>
            </a:pPr>
            <a:endParaRPr lang="en-SG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Xin Zuo (Tencent)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61280</TotalTime>
  <Words>805</Words>
  <Application>Microsoft Macintosh PowerPoint</Application>
  <PresentationFormat>On-screen Show (4:3)</PresentationFormat>
  <Paragraphs>111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Helvetica Neue</vt:lpstr>
      <vt:lpstr>Times New Roman</vt:lpstr>
      <vt:lpstr>Wingdings</vt:lpstr>
      <vt:lpstr>802-11-Submission</vt:lpstr>
      <vt:lpstr>Use of Uplink Persistent Allocation for RTA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Tencent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11-19-1538-00-00be</dc:title>
  <dc:subject/>
  <dc:creator>xinzuo@tencent.com</dc:creator>
  <cp:lastModifiedBy>Zuo Xin</cp:lastModifiedBy>
  <cp:revision>2581</cp:revision>
  <cp:lastPrinted>2014-11-04T15:04:57Z</cp:lastPrinted>
  <dcterms:created xsi:type="dcterms:W3CDTF">2007-04-17T18:10:23Z</dcterms:created>
  <dcterms:modified xsi:type="dcterms:W3CDTF">2019-09-15T15:34:40Z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