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7"/>
  </p:notesMasterIdLst>
  <p:handoutMasterIdLst>
    <p:handoutMasterId r:id="rId28"/>
  </p:handoutMasterIdLst>
  <p:sldIdLst>
    <p:sldId id="621" r:id="rId7"/>
    <p:sldId id="660" r:id="rId8"/>
    <p:sldId id="758" r:id="rId9"/>
    <p:sldId id="736" r:id="rId10"/>
    <p:sldId id="765" r:id="rId11"/>
    <p:sldId id="752" r:id="rId12"/>
    <p:sldId id="754" r:id="rId13"/>
    <p:sldId id="742" r:id="rId14"/>
    <p:sldId id="753" r:id="rId15"/>
    <p:sldId id="756" r:id="rId16"/>
    <p:sldId id="755" r:id="rId17"/>
    <p:sldId id="664" r:id="rId18"/>
    <p:sldId id="760" r:id="rId19"/>
    <p:sldId id="764" r:id="rId20"/>
    <p:sldId id="762" r:id="rId21"/>
    <p:sldId id="687" r:id="rId22"/>
    <p:sldId id="702" r:id="rId23"/>
    <p:sldId id="747" r:id="rId24"/>
    <p:sldId id="749" r:id="rId25"/>
    <p:sldId id="75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62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12/11/2019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1528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/>
              <a:t>Multi-link: Link Management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2: Implicit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23353"/>
              </p:ext>
            </p:extLst>
          </p:nvPr>
        </p:nvGraphicFramePr>
        <p:xfrm>
          <a:off x="2322549" y="1515290"/>
          <a:ext cx="4498902" cy="476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2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49" y="1515290"/>
                        <a:ext cx="4498902" cy="4766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921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6D964D-078F-4613-AEC1-B033B76BD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Power-save mechanism is independent of link management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Existing power management schemes are utilized for power-save on enabled links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Each non-AP STA instance of an MLD on an enabled link independently </a:t>
            </a:r>
            <a:r>
              <a:rPr lang="en-US" dirty="0"/>
              <a:t>maintains its own power states/modes defined in the existing spec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D006B0-D5D2-4A71-8AEE-B035CC20D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10EB2-196A-45C3-8DED-6CBF22985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D2E64B-F0A4-4A02-9F65-BE6D79DEE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Power-save</a:t>
            </a:r>
          </a:p>
        </p:txBody>
      </p:sp>
    </p:spTree>
    <p:extLst>
      <p:ext uri="{BB962C8B-B14F-4D97-AF65-F5344CB8AC3E}">
        <p14:creationId xmlns:p14="http://schemas.microsoft.com/office/powerpoint/2010/main" val="1301684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This contribution clarifies the need to indicate enablement of a link that is setup part of a multi-link association</a:t>
            </a:r>
          </a:p>
          <a:p>
            <a:endParaRPr lang="en-US" dirty="0"/>
          </a:p>
          <a:p>
            <a:r>
              <a:rPr lang="en-US" dirty="0"/>
              <a:t>The contribution discusses two options for indicating enablement/disablement of a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defining a link, that is setup as part of a multi-link association, as Enabled if that link can be used for frame exchange?</a:t>
            </a:r>
          </a:p>
          <a:p>
            <a:pPr lvl="1"/>
            <a:r>
              <a:rPr lang="en-US"/>
              <a:t>Note: </a:t>
            </a:r>
            <a:r>
              <a:rPr lang="en-US" dirty="0"/>
              <a:t>frame exchange is subject to the power states of corresponding STAs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7349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802.11be amendment shall define signaling, within multi-link operation, to dynamically enable/disable link(s)?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3731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each non-AP STA instance (of an MLD) maintains its own power-state/mode on enabled link(s)?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2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 : 11-19-1082 Multi-link Operation: Dynamic TID Transfer (Abhishek Patil - Qualcomm)</a:t>
            </a:r>
          </a:p>
          <a:p>
            <a:r>
              <a:rPr lang="en-US" sz="1800" dirty="0"/>
              <a:t>[5] : 11-19-0979 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3C9B10-3716-49B3-9300-94C2EC7B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24600"/>
          </a:xfrm>
        </p:spPr>
        <p:txBody>
          <a:bodyPr/>
          <a:lstStyle/>
          <a:p>
            <a:r>
              <a:rPr lang="en-US" dirty="0"/>
              <a:t>Dynamic TID Link Switch [4]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AE886-2510-440A-B3ED-F46023D40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435FA39B-A011-4888-B15C-F5AB290F3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620643"/>
              </p:ext>
            </p:extLst>
          </p:nvPr>
        </p:nvGraphicFramePr>
        <p:xfrm>
          <a:off x="3099192" y="1619794"/>
          <a:ext cx="2945615" cy="485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8" name="Visio" r:id="rId3" imgW="4743330" imgH="7816964" progId="Visio.Drawing.11">
                  <p:embed/>
                </p:oleObj>
              </mc:Choice>
              <mc:Fallback>
                <p:oleObj name="Visio" r:id="rId3" imgW="4743330" imgH="7816964" progId="Visio.Drawing.11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435FA39B-A011-4888-B15C-F5AB290F32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9192" y="1619794"/>
                        <a:ext cx="2945615" cy="4855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387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2855-12CA-4984-AB13-649D506F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radio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89B19-3097-493A-9285-26D2DECD11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6F7E0-6D97-4C16-A70D-93835E63E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0D39FF-875A-4CB0-B314-C2EE96520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9520"/>
              </p:ext>
            </p:extLst>
          </p:nvPr>
        </p:nvGraphicFramePr>
        <p:xfrm>
          <a:off x="3029494" y="1571788"/>
          <a:ext cx="3085011" cy="486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2" name="Visio" r:id="rId3" imgW="4743330" imgH="7474064" progId="Visio.Drawing.11">
                  <p:embed/>
                </p:oleObj>
              </mc:Choice>
              <mc:Fallback>
                <p:oleObj name="Visio" r:id="rId3" imgW="4743330" imgH="747406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0D39FF-875A-4CB0-B314-C2EE96520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9494" y="1571788"/>
                        <a:ext cx="3085011" cy="486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64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934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have been several presentations proposing a single association for multi-link setup [1][2][3]</a:t>
            </a:r>
          </a:p>
          <a:p>
            <a:endParaRPr lang="en-US" dirty="0"/>
          </a:p>
          <a:p>
            <a:r>
              <a:rPr lang="en-US" dirty="0"/>
              <a:t>Other contributions [1, 2, 4] have discussed how the unified framework can support packet-level aggregation and support dynamic transfer of a TID between links.</a:t>
            </a:r>
          </a:p>
          <a:p>
            <a:endParaRPr lang="en-US" dirty="0"/>
          </a:p>
          <a:p>
            <a:r>
              <a:rPr lang="en-US" dirty="0"/>
              <a:t>Contribution [5] proposes TID-to-link mapping</a:t>
            </a:r>
          </a:p>
          <a:p>
            <a:endParaRPr lang="en-US" dirty="0"/>
          </a:p>
          <a:p>
            <a:r>
              <a:rPr lang="en-US" dirty="0"/>
              <a:t>This contribution discusses the topic of link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37BF30-73FF-43DE-8EA8-F0C781EE25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922679"/>
              </p:ext>
            </p:extLst>
          </p:nvPr>
        </p:nvGraphicFramePr>
        <p:xfrm>
          <a:off x="3030538" y="1619250"/>
          <a:ext cx="3082925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6" name="Visio" r:id="rId3" imgW="4743330" imgH="7412419" progId="Visio.Drawing.11">
                  <p:embed/>
                </p:oleObj>
              </mc:Choice>
              <mc:Fallback>
                <p:oleObj name="Visio" r:id="rId3" imgW="4743330" imgH="7412419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137BF30-73FF-43DE-8EA8-F0C781EE25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0538" y="1619250"/>
                        <a:ext cx="3082925" cy="481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17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8375E4-CD8D-45F0-8C10-4C2278542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08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single radio client performs multi-link association for more than one link</a:t>
            </a:r>
          </a:p>
          <a:p>
            <a:pPr lvl="1"/>
            <a:r>
              <a:rPr lang="en-US" dirty="0"/>
              <a:t>The device can operate on only one link at any time.</a:t>
            </a:r>
          </a:p>
          <a:p>
            <a:pPr lvl="1"/>
            <a:r>
              <a:rPr lang="en-US" u="sng" dirty="0"/>
              <a:t>MLO framework needs to provide a mechanism for (non-AP) MLD to indicate disablement of link(s).</a:t>
            </a:r>
          </a:p>
          <a:p>
            <a:endParaRPr lang="en-US" dirty="0"/>
          </a:p>
          <a:p>
            <a:r>
              <a:rPr lang="en-US" dirty="0"/>
              <a:t>A multi-radio client device performs multi-link association for 2.4/5/6 GHz and indicates its capability to operate on two links at a time. </a:t>
            </a:r>
          </a:p>
          <a:p>
            <a:pPr lvl="1"/>
            <a:r>
              <a:rPr lang="en-US" dirty="0"/>
              <a:t>Device shares a common radio between 5 GHz and 6 GHz link and therefore can operate on only one of the two bands at any time. </a:t>
            </a:r>
          </a:p>
          <a:p>
            <a:pPr lvl="1"/>
            <a:r>
              <a:rPr lang="en-US" u="sng" dirty="0"/>
              <a:t>MLO framework needs to provide a mechanism for an MLD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3EE09B-4B15-40C2-9EE3-CC4CD31F7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3F789-308C-413A-9F73-8053AC71A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72C6F5-ED79-4D6E-B1B5-464F2645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48292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9A2E24-A241-4387-A334-83C99E154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325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 Power-save:</a:t>
            </a:r>
          </a:p>
          <a:p>
            <a:pPr lvl="1"/>
            <a:r>
              <a:rPr lang="en-US" dirty="0"/>
              <a:t>An AP MLD disables subset of links during off-peak hours</a:t>
            </a:r>
          </a:p>
          <a:p>
            <a:pPr lvl="2"/>
            <a:r>
              <a:rPr lang="en-US" dirty="0"/>
              <a:t>For example, AP MLD in a home setting shrinks operations to a single link during the night</a:t>
            </a:r>
          </a:p>
          <a:p>
            <a:pPr lvl="2"/>
            <a:r>
              <a:rPr lang="en-US" dirty="0"/>
              <a:t>AP MLD won’t be available to receive frames on the disabled link(s)</a:t>
            </a:r>
          </a:p>
          <a:p>
            <a:pPr lvl="1"/>
            <a:r>
              <a:rPr lang="en-US" u="sng" dirty="0"/>
              <a:t>MLO framework needs to provide a mechanism for an (AP) MLD to indicate disablement of link(s) for all ML-capable STAs</a:t>
            </a:r>
          </a:p>
          <a:p>
            <a:endParaRPr lang="en-US" dirty="0"/>
          </a:p>
          <a:p>
            <a:r>
              <a:rPr lang="en-US" dirty="0"/>
              <a:t>Load balancing:</a:t>
            </a:r>
          </a:p>
          <a:p>
            <a:pPr lvl="1"/>
            <a:r>
              <a:rPr lang="en-US" dirty="0"/>
              <a:t>An AP MLD disables certain links for a non-AP MLD while allowing another non-AP MLD to exchange frames on one or more those link(s)</a:t>
            </a:r>
          </a:p>
          <a:p>
            <a:pPr lvl="2"/>
            <a:r>
              <a:rPr lang="en-US" dirty="0"/>
              <a:t>AP may do so for loading balancing reasons</a:t>
            </a:r>
          </a:p>
          <a:p>
            <a:pPr lvl="1"/>
            <a:r>
              <a:rPr lang="en-US" u="sng" dirty="0"/>
              <a:t>MLO framework needs to provide a mechanism for an (AP) MLD to indicate disablement of link(s) for a particular ML-capable STA</a:t>
            </a:r>
          </a:p>
          <a:p>
            <a:endParaRPr lang="en-US" dirty="0"/>
          </a:p>
          <a:p>
            <a:r>
              <a:rPr lang="en-US" dirty="0"/>
              <a:t>Co-ex conditions: </a:t>
            </a:r>
          </a:p>
          <a:p>
            <a:pPr lvl="1"/>
            <a:r>
              <a:rPr lang="en-US" dirty="0"/>
              <a:t>A soft-AP may disable a link for co-ex reasons</a:t>
            </a:r>
          </a:p>
          <a:p>
            <a:pPr lvl="2"/>
            <a:r>
              <a:rPr lang="en-US" dirty="0"/>
              <a:t>e.g., A </a:t>
            </a:r>
            <a:r>
              <a:rPr lang="en-US" dirty="0" err="1"/>
              <a:t>softAP</a:t>
            </a:r>
            <a:r>
              <a:rPr lang="en-US" dirty="0"/>
              <a:t> disables 2.4 GHz link for the duration of a BT session</a:t>
            </a:r>
          </a:p>
          <a:p>
            <a:pPr lvl="2"/>
            <a:r>
              <a:rPr lang="en-US" dirty="0"/>
              <a:t>During such time, the AP MLD is not available on disabled link</a:t>
            </a:r>
          </a:p>
          <a:p>
            <a:pPr lvl="1"/>
            <a:r>
              <a:rPr lang="en-US" u="sng" dirty="0"/>
              <a:t>MLO framework needs to provide a mechanism for an MLD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75098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E26137-4632-4622-B6B2-693A554D6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11-19-0979  introduced the concept of TID-to-link mapping:</a:t>
            </a:r>
          </a:p>
          <a:p>
            <a:pPr lvl="1"/>
            <a:r>
              <a:rPr lang="en-US" dirty="0"/>
              <a:t>TID-to-link mapping : A single TID is mapped to one or more links. The frames belonging to the single TID are sent on the mapped link(s).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5F9FA9-5DCA-4E78-967A-3BDBCDC13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8D331F-99D4-45FD-BD1A-12A4D6F52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3A4E28F-0B11-46D2-B570-9C619D372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TID-to-Link mapping</a:t>
            </a:r>
          </a:p>
        </p:txBody>
      </p:sp>
    </p:spTree>
    <p:extLst>
      <p:ext uri="{BB962C8B-B14F-4D97-AF65-F5344CB8AC3E}">
        <p14:creationId xmlns:p14="http://schemas.microsoft.com/office/powerpoint/2010/main" val="778594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EA750E-6AB9-4054-A578-A0BC4E3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97680"/>
          </a:xfrm>
        </p:spPr>
        <p:txBody>
          <a:bodyPr/>
          <a:lstStyle/>
          <a:p>
            <a:r>
              <a:rPr lang="en-US" dirty="0"/>
              <a:t>MLO framework needs to provide mechanism for entities to signal enablement or disablement of link(s)</a:t>
            </a:r>
          </a:p>
          <a:p>
            <a:endParaRPr lang="en-US" dirty="0"/>
          </a:p>
          <a:p>
            <a:r>
              <a:rPr lang="en-US" dirty="0"/>
              <a:t>Two examples of such signaling are discussed:</a:t>
            </a:r>
          </a:p>
          <a:p>
            <a:pPr lvl="1"/>
            <a:r>
              <a:rPr lang="en-US" dirty="0"/>
              <a:t>Example 1: Explicit signaling to indicate which of the mapped links are enabled</a:t>
            </a:r>
          </a:p>
          <a:p>
            <a:pPr lvl="1"/>
            <a:r>
              <a:rPr lang="en-US" dirty="0"/>
              <a:t>Example 2: TID-to-link mapping implicitly indicates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68BFF7-251B-4FD3-890F-1BF3ABFB2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88389-7A8E-408B-9E38-2D84B1A36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AD151C-A9FB-419A-BFDA-EAAA4E21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Enablement</a:t>
            </a:r>
          </a:p>
        </p:txBody>
      </p:sp>
    </p:spTree>
    <p:extLst>
      <p:ext uri="{BB962C8B-B14F-4D97-AF65-F5344CB8AC3E}">
        <p14:creationId xmlns:p14="http://schemas.microsoft.com/office/powerpoint/2010/main" val="147538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A9E81C-6054-4332-B2A0-D6461132D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enablement is independent of TID-to-link mapping</a:t>
            </a:r>
          </a:p>
          <a:p>
            <a:endParaRPr lang="en-US" dirty="0"/>
          </a:p>
          <a:p>
            <a:r>
              <a:rPr lang="en-US" dirty="0"/>
              <a:t>Involves dynamically enabling link(s) based on availability of an MLD on a link</a:t>
            </a:r>
          </a:p>
          <a:p>
            <a:pPr lvl="1"/>
            <a:r>
              <a:rPr lang="en-US" dirty="0"/>
              <a:t>Either MLD could initiate a change</a:t>
            </a:r>
          </a:p>
          <a:p>
            <a:endParaRPr lang="en-US" dirty="0"/>
          </a:p>
          <a:p>
            <a:r>
              <a:rPr lang="en-US" dirty="0"/>
              <a:t>Disablement of a link makes it unavailable for all TIDs mapped to that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A1C6FD-B68D-4CFF-9DED-C66893D9D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00EF9-9690-4D6F-8B0A-FEB303097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325D0A-63E6-4858-A655-F6DD659D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Explicit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190345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1: Explicit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126213"/>
              </p:ext>
            </p:extLst>
          </p:nvPr>
        </p:nvGraphicFramePr>
        <p:xfrm>
          <a:off x="2322513" y="1516063"/>
          <a:ext cx="4498975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7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13" y="1516063"/>
                        <a:ext cx="4498975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19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8BA778-74FE-443B-B288-4F2AB8A7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84766"/>
          </a:xfrm>
        </p:spPr>
        <p:txBody>
          <a:bodyPr>
            <a:normAutofit/>
          </a:bodyPr>
          <a:lstStyle/>
          <a:p>
            <a:r>
              <a:rPr lang="en-US" dirty="0"/>
              <a:t>Link enablement procedure is part of the TID-to-link mapping operation </a:t>
            </a:r>
          </a:p>
          <a:p>
            <a:pPr lvl="1"/>
            <a:r>
              <a:rPr lang="en-US" dirty="0"/>
              <a:t>The mapping process indicates the links which are ‘enabled’ to transfer a TID.</a:t>
            </a:r>
          </a:p>
          <a:p>
            <a:endParaRPr lang="en-US" dirty="0"/>
          </a:p>
          <a:p>
            <a:r>
              <a:rPr lang="en-US" dirty="0"/>
              <a:t>Either peer MLD can initiate the remapping process if there is a need to change to the link status (enabled/disabled)</a:t>
            </a:r>
          </a:p>
          <a:p>
            <a:endParaRPr lang="en-US" dirty="0"/>
          </a:p>
          <a:p>
            <a:r>
              <a:rPr lang="en-US" dirty="0"/>
              <a:t>If all the TIDs are not mapped to a link, that link is not in use (i.e., disabled).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7DD41-222F-4B33-AFFA-51D17CD54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C76D4-A4A2-4B77-ADC0-5083FC0AC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36B7-6D2F-4086-BD6D-CCFAD593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Implicit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21568418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5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198145</TotalTime>
  <Words>1137</Words>
  <Application>Microsoft Office PowerPoint</Application>
  <PresentationFormat>On-screen Show (4:3)</PresentationFormat>
  <Paragraphs>153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Times New Roman</vt:lpstr>
      <vt:lpstr>ACcord Submission Template</vt:lpstr>
      <vt:lpstr>Visio</vt:lpstr>
      <vt:lpstr>Multi-link: Link Management</vt:lpstr>
      <vt:lpstr>Overview</vt:lpstr>
      <vt:lpstr>Motivation</vt:lpstr>
      <vt:lpstr>Motivation</vt:lpstr>
      <vt:lpstr>RECAP: TID-to-Link mapping</vt:lpstr>
      <vt:lpstr>Link Enablement</vt:lpstr>
      <vt:lpstr>Example 1: Explicit enablement</vt:lpstr>
      <vt:lpstr>Example 1: Explicit enablement</vt:lpstr>
      <vt:lpstr>Example 2: Implicit enablement</vt:lpstr>
      <vt:lpstr>Example 2: Implicit enablement</vt:lpstr>
      <vt:lpstr>Power-save</vt:lpstr>
      <vt:lpstr>Summary</vt:lpstr>
      <vt:lpstr>Straw Poll 1</vt:lpstr>
      <vt:lpstr>Straw Poll 2</vt:lpstr>
      <vt:lpstr>Straw Poll 3</vt:lpstr>
      <vt:lpstr>Reference</vt:lpstr>
      <vt:lpstr>Appendix</vt:lpstr>
      <vt:lpstr>Dynamic TID Link Switch [4]</vt:lpstr>
      <vt:lpstr>Shared radio</vt:lpstr>
      <vt:lpstr>AP Power save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4210</cp:revision>
  <dcterms:created xsi:type="dcterms:W3CDTF">2012-05-29T15:24:34Z</dcterms:created>
  <dcterms:modified xsi:type="dcterms:W3CDTF">2019-12-11T13:14:08Z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</Properties>
</file>