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6"/>
  </p:notesMasterIdLst>
  <p:handoutMasterIdLst>
    <p:handoutMasterId r:id="rId17"/>
  </p:handoutMasterIdLst>
  <p:sldIdLst>
    <p:sldId id="621" r:id="rId5"/>
    <p:sldId id="660" r:id="rId6"/>
    <p:sldId id="730" r:id="rId7"/>
    <p:sldId id="728" r:id="rId8"/>
    <p:sldId id="742" r:id="rId9"/>
    <p:sldId id="743" r:id="rId10"/>
    <p:sldId id="693" r:id="rId11"/>
    <p:sldId id="664" r:id="rId12"/>
    <p:sldId id="691" r:id="rId13"/>
    <p:sldId id="744" r:id="rId14"/>
    <p:sldId id="6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4B977-59F7-4AA5-AB6E-CF8A26A9C488}" v="8" dt="2020-01-16T20:12:11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2B24B977-59F7-4AA5-AB6E-CF8A26A9C488}"/>
    <pc:docChg chg="addSld delSld modSld modMainMaster">
      <pc:chgData name="Abhishek Patil" userId="4a57f103-40b4-4474-a113-d3340a5396d8" providerId="ADAL" clId="{2B24B977-59F7-4AA5-AB6E-CF8A26A9C488}" dt="2020-01-16T20:12:27.378" v="45" actId="20577"/>
      <pc:docMkLst>
        <pc:docMk/>
      </pc:docMkLst>
      <pc:sldChg chg="modSp">
        <pc:chgData name="Abhishek Patil" userId="4a57f103-40b4-4474-a113-d3340a5396d8" providerId="ADAL" clId="{2B24B977-59F7-4AA5-AB6E-CF8A26A9C488}" dt="2020-01-14T01:20:58.379" v="19" actId="20577"/>
        <pc:sldMkLst>
          <pc:docMk/>
          <pc:sldMk cId="137074144" sldId="691"/>
        </pc:sldMkLst>
        <pc:spChg chg="mod">
          <ac:chgData name="Abhishek Patil" userId="4a57f103-40b4-4474-a113-d3340a5396d8" providerId="ADAL" clId="{2B24B977-59F7-4AA5-AB6E-CF8A26A9C488}" dt="2020-01-14T01:20:58.379" v="19" actId="20577"/>
          <ac:spMkLst>
            <pc:docMk/>
            <pc:sldMk cId="137074144" sldId="691"/>
            <ac:spMk id="2" creationId="{96B6F616-FFD2-4AB6-8EAC-43B5F374E0D0}"/>
          </ac:spMkLst>
        </pc:spChg>
      </pc:sldChg>
      <pc:sldChg chg="modSp add del">
        <pc:chgData name="Abhishek Patil" userId="4a57f103-40b4-4474-a113-d3340a5396d8" providerId="ADAL" clId="{2B24B977-59F7-4AA5-AB6E-CF8A26A9C488}" dt="2020-01-08T22:34:35.750" v="8" actId="47"/>
        <pc:sldMkLst>
          <pc:docMk/>
          <pc:sldMk cId="434470348" sldId="744"/>
        </pc:sldMkLst>
        <pc:spChg chg="mod">
          <ac:chgData name="Abhishek Patil" userId="4a57f103-40b4-4474-a113-d3340a5396d8" providerId="ADAL" clId="{2B24B977-59F7-4AA5-AB6E-CF8A26A9C488}" dt="2020-01-08T22:33:50.668" v="7"/>
          <ac:spMkLst>
            <pc:docMk/>
            <pc:sldMk cId="434470348" sldId="744"/>
            <ac:spMk id="2" creationId="{96B6F616-FFD2-4AB6-8EAC-43B5F374E0D0}"/>
          </ac:spMkLst>
        </pc:spChg>
        <pc:spChg chg="mod">
          <ac:chgData name="Abhishek Patil" userId="4a57f103-40b4-4474-a113-d3340a5396d8" providerId="ADAL" clId="{2B24B977-59F7-4AA5-AB6E-CF8A26A9C488}" dt="2020-01-08T19:40:21.151" v="5" actId="20577"/>
          <ac:spMkLst>
            <pc:docMk/>
            <pc:sldMk cId="434470348" sldId="744"/>
            <ac:spMk id="5" creationId="{59979B8E-B899-49FE-94A0-62078E9EADB9}"/>
          </ac:spMkLst>
        </pc:spChg>
      </pc:sldChg>
      <pc:sldChg chg="modSp add">
        <pc:chgData name="Abhishek Patil" userId="4a57f103-40b4-4474-a113-d3340a5396d8" providerId="ADAL" clId="{2B24B977-59F7-4AA5-AB6E-CF8A26A9C488}" dt="2020-01-16T20:12:11.068" v="43"/>
        <pc:sldMkLst>
          <pc:docMk/>
          <pc:sldMk cId="2634849933" sldId="744"/>
        </pc:sldMkLst>
        <pc:spChg chg="mod">
          <ac:chgData name="Abhishek Patil" userId="4a57f103-40b4-4474-a113-d3340a5396d8" providerId="ADAL" clId="{2B24B977-59F7-4AA5-AB6E-CF8A26A9C488}" dt="2020-01-16T20:12:11.068" v="43"/>
          <ac:spMkLst>
            <pc:docMk/>
            <pc:sldMk cId="2634849933" sldId="744"/>
            <ac:spMk id="2" creationId="{62231E8E-A909-4339-9D2F-5FC1EFD9ACB3}"/>
          </ac:spMkLst>
        </pc:spChg>
        <pc:spChg chg="mod">
          <ac:chgData name="Abhishek Patil" userId="4a57f103-40b4-4474-a113-d3340a5396d8" providerId="ADAL" clId="{2B24B977-59F7-4AA5-AB6E-CF8A26A9C488}" dt="2020-01-14T05:40:31.824" v="28" actId="20577"/>
          <ac:spMkLst>
            <pc:docMk/>
            <pc:sldMk cId="2634849933" sldId="744"/>
            <ac:spMk id="5" creationId="{BF0D01AB-D75F-4839-BAB8-1A4E1B1F136C}"/>
          </ac:spMkLst>
        </pc:spChg>
      </pc:sldChg>
      <pc:sldMasterChg chg="modSp">
        <pc:chgData name="Abhishek Patil" userId="4a57f103-40b4-4474-a113-d3340a5396d8" providerId="ADAL" clId="{2B24B977-59F7-4AA5-AB6E-CF8A26A9C488}" dt="2020-01-16T20:12:27.378" v="45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2B24B977-59F7-4AA5-AB6E-CF8A26A9C488}" dt="2020-01-16T20:12:27.378" v="45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0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Anchor Channel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2019-09-04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231E8E-A909-4339-9D2F-5FC1EFD9A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the 11be SFD:</a:t>
            </a:r>
          </a:p>
          <a:p>
            <a:pPr lvl="1"/>
            <a:r>
              <a:rPr lang="en-US" dirty="0"/>
              <a:t>A non-AP MLD monitors and performs basic operations (such as traffic indication, BSS parameter updates, etc.) on one or more link(s)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55217-81D6-4FB4-8451-3C5102CA70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EBE7F-0D18-4D81-BDEA-8F07B758A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0D01AB-D75F-4839-BAB8-1A4E1B1F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</p:spTree>
    <p:extLst>
      <p:ext uri="{BB962C8B-B14F-4D97-AF65-F5344CB8AC3E}">
        <p14:creationId xmlns:p14="http://schemas.microsoft.com/office/powerpoint/2010/main" val="2634849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multi-link architecture was presented in the past [1, 2, 3] with the objective to provide a unified framework for addressing aggregation, link availability and power management topics.</a:t>
            </a:r>
          </a:p>
          <a:p>
            <a:endParaRPr lang="en-US" dirty="0"/>
          </a:p>
          <a:p>
            <a:r>
              <a:rPr lang="en-US" dirty="0"/>
              <a:t>Other contributions [1, 4] have discussed how the unified framework can support packet-level aggregation and dynamic transfer of a TID between links.</a:t>
            </a:r>
          </a:p>
          <a:p>
            <a:endParaRPr lang="en-US" dirty="0"/>
          </a:p>
          <a:p>
            <a:r>
              <a:rPr lang="en-US" dirty="0"/>
              <a:t>This contribution focuses on how the </a:t>
            </a:r>
            <a:r>
              <a:rPr lang="en-US" u="sng" dirty="0"/>
              <a:t>unified framework aids power-save on clients</a:t>
            </a: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C6D353-38B3-48D8-9548-18500CEB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Power-save: </a:t>
            </a:r>
          </a:p>
          <a:p>
            <a:pPr lvl="1"/>
            <a:r>
              <a:rPr lang="en-US" dirty="0"/>
              <a:t>Allow a STA to monitor only a single link and to not be forced to monitor multiple links when multiple links are enabled</a:t>
            </a:r>
          </a:p>
          <a:p>
            <a:endParaRPr lang="en-US" dirty="0"/>
          </a:p>
          <a:p>
            <a:r>
              <a:rPr lang="en-US" dirty="0"/>
              <a:t>Control/Data separation: </a:t>
            </a:r>
          </a:p>
          <a:p>
            <a:pPr lvl="1"/>
            <a:r>
              <a:rPr lang="en-US" dirty="0"/>
              <a:t>allows sending management frames on one of the links, leaving the other links primarily for data exchange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01C15-CA6B-4254-9F82-925244059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EA7E7-12FF-4540-97D4-3CA7EBF8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6963AB-B349-4C7E-A0B3-8714F62D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32341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EEBC28-2955-4CA6-8BD9-D85B1C0B7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7349"/>
          </a:xfrm>
        </p:spPr>
        <p:txBody>
          <a:bodyPr>
            <a:normAutofit/>
          </a:bodyPr>
          <a:lstStyle/>
          <a:p>
            <a:r>
              <a:rPr lang="en-US" dirty="0"/>
              <a:t>Anchor* link:</a:t>
            </a:r>
          </a:p>
          <a:p>
            <a:pPr lvl="1"/>
            <a:r>
              <a:rPr lang="en-US" dirty="0"/>
              <a:t>The link where a non-AP entity monitors beacon, expects group addressed frames and may perform keep-alive functionality</a:t>
            </a:r>
          </a:p>
          <a:p>
            <a:pPr lvl="1"/>
            <a:r>
              <a:rPr lang="en-US" dirty="0"/>
              <a:t>Default link used for mgmt. signaling</a:t>
            </a:r>
          </a:p>
          <a:p>
            <a:pPr lvl="1"/>
            <a:endParaRPr lang="en-US" dirty="0"/>
          </a:p>
          <a:p>
            <a:r>
              <a:rPr lang="en-US" dirty="0"/>
              <a:t>Non-anchor link:</a:t>
            </a:r>
          </a:p>
          <a:p>
            <a:pPr lvl="1"/>
            <a:r>
              <a:rPr lang="en-US" dirty="0"/>
              <a:t>The non-AP STA instance(s) on other link(s) are not required to perform basic BSS operation and can be in doze state, unless explicitly indicated otherwise.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* Note: the exact name is TBD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2FE272-E4DC-4A17-B6CD-7857FF8665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D5DEF-4418-4F9F-B76A-FDDE2D6FE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0103E3-47BD-440C-B86F-7D8A1407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Anchor link</a:t>
            </a:r>
          </a:p>
        </p:txBody>
      </p:sp>
    </p:spTree>
    <p:extLst>
      <p:ext uri="{BB962C8B-B14F-4D97-AF65-F5344CB8AC3E}">
        <p14:creationId xmlns:p14="http://schemas.microsoft.com/office/powerpoint/2010/main" val="56181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197E2C-B315-48AD-8B0F-53459C43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06" y="2082265"/>
            <a:ext cx="7996187" cy="4114800"/>
          </a:xfrm>
        </p:spPr>
        <p:txBody>
          <a:bodyPr/>
          <a:lstStyle/>
          <a:p>
            <a:r>
              <a:rPr lang="en-US" sz="1800" u="sng" dirty="0"/>
              <a:t>AP entity</a:t>
            </a:r>
            <a:r>
              <a:rPr lang="en-US" sz="1800" dirty="0"/>
              <a:t>: May perform basic BSS functionalities on one or more of it’s enabled link(s)</a:t>
            </a:r>
          </a:p>
          <a:p>
            <a:pPr lvl="1"/>
            <a:r>
              <a:rPr lang="en-US" sz="1600" dirty="0"/>
              <a:t>Such link(s) are referred to as AP selected Anchor link(s)</a:t>
            </a:r>
          </a:p>
          <a:p>
            <a:pPr lvl="2"/>
            <a:r>
              <a:rPr lang="en-US" sz="1400" dirty="0"/>
              <a:t>On Non-Anchor links: AP may perform a reduced set of BSS functionalities (e.g., TSF maintenance), data delivery 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600" dirty="0"/>
              <a:t>All 11be devices will parked on anchor channel</a:t>
            </a:r>
          </a:p>
          <a:p>
            <a:pPr lvl="1"/>
            <a:endParaRPr lang="en-US" sz="1600" dirty="0"/>
          </a:p>
          <a:p>
            <a:r>
              <a:rPr lang="en-US" sz="1800" u="sng" dirty="0"/>
              <a:t>Non-AP entity</a:t>
            </a:r>
            <a:r>
              <a:rPr lang="en-US" sz="1800" dirty="0"/>
              <a:t>: selects an anchor link from the list. </a:t>
            </a:r>
          </a:p>
          <a:p>
            <a:pPr lvl="1"/>
            <a:r>
              <a:rPr lang="en-US" sz="1600" dirty="0"/>
              <a:t>Non-AP entity informs AP regarding it choice</a:t>
            </a:r>
          </a:p>
          <a:p>
            <a:pPr lvl="1"/>
            <a:r>
              <a:rPr lang="en-US" sz="1600" dirty="0"/>
              <a:t>Monitors the anchor link for basic functionality</a:t>
            </a:r>
          </a:p>
          <a:p>
            <a:pPr lvl="1"/>
            <a:r>
              <a:rPr lang="en-US" sz="1600" dirty="0"/>
              <a:t>Expects (D)TIM beacons and group addressed DL BU deliveries in this link</a:t>
            </a:r>
          </a:p>
          <a:p>
            <a:pPr lvl="1"/>
            <a:r>
              <a:rPr lang="en-US" sz="1600" dirty="0"/>
              <a:t>STA may declare its PM mode in any link by sending a frame directly on those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266CE3-30C8-466E-A5B6-AD014ECD0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DDFC1-29A4-49CB-94AF-9C1AF6C4A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9769156-8D0A-446D-B6D0-C79C0E0B4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an anchor link</a:t>
            </a:r>
          </a:p>
        </p:txBody>
      </p:sp>
    </p:spTree>
    <p:extLst>
      <p:ext uri="{BB962C8B-B14F-4D97-AF65-F5344CB8AC3E}">
        <p14:creationId xmlns:p14="http://schemas.microsoft.com/office/powerpoint/2010/main" val="404623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91A01E-EF5C-424F-A441-6AEBB9B2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sent on anchor channel carries traffic-indication for the non-AP STA entity</a:t>
            </a:r>
          </a:p>
          <a:p>
            <a:pPr lvl="1"/>
            <a:r>
              <a:rPr lang="en-US" dirty="0"/>
              <a:t>AP knows the anchor channel of each of its STA</a:t>
            </a:r>
          </a:p>
          <a:p>
            <a:pPr lvl="1"/>
            <a:r>
              <a:rPr lang="en-US" dirty="0"/>
              <a:t>AP duplicates group addressed traffic on all the anchor links</a:t>
            </a:r>
          </a:p>
          <a:p>
            <a:pPr lvl="1"/>
            <a:r>
              <a:rPr lang="en-US" dirty="0"/>
              <a:t>An AP is expected to trigger a non-AP STA on the anchor link</a:t>
            </a:r>
          </a:p>
          <a:p>
            <a:endParaRPr lang="en-US" dirty="0"/>
          </a:p>
          <a:p>
            <a:r>
              <a:rPr lang="en-US" dirty="0"/>
              <a:t>Non-AP entity may send keep alive messages on its anchor link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FA1E4-D352-4838-B2B3-14B8112BC1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7CB8E-69BE-49B2-9CA6-F5D308879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FEEE10-CB11-4D48-9817-A9D0425F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Channel Operation</a:t>
            </a:r>
          </a:p>
        </p:txBody>
      </p:sp>
    </p:spTree>
    <p:extLst>
      <p:ext uri="{BB962C8B-B14F-4D97-AF65-F5344CB8AC3E}">
        <p14:creationId xmlns:p14="http://schemas.microsoft.com/office/powerpoint/2010/main" val="62006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99C464-F671-49F4-BFD2-73B40912D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76058"/>
          </a:xfrm>
        </p:spPr>
        <p:txBody>
          <a:bodyPr>
            <a:normAutofit/>
          </a:bodyPr>
          <a:lstStyle/>
          <a:p>
            <a:r>
              <a:rPr lang="en-US" sz="2000" dirty="0"/>
              <a:t>During idle conditions, a non-AP entity camps on the anchor link</a:t>
            </a:r>
          </a:p>
          <a:p>
            <a:pPr lvl="1"/>
            <a:r>
              <a:rPr lang="en-US" sz="1800" dirty="0"/>
              <a:t>The non-AP STA instance on other link(s) can be in doze state</a:t>
            </a:r>
          </a:p>
          <a:p>
            <a:pPr lvl="1"/>
            <a:endParaRPr lang="en-US" sz="1800" dirty="0"/>
          </a:p>
          <a:p>
            <a:r>
              <a:rPr lang="en-US" sz="2000" dirty="0"/>
              <a:t>For DL traffic, an AP entity notifies the non-AP entity if it intends to send traffic on non-anchor link(s)</a:t>
            </a:r>
          </a:p>
          <a:p>
            <a:pPr lvl="1"/>
            <a:r>
              <a:rPr lang="en-US" sz="1600" dirty="0"/>
              <a:t>Non-AP STAs on non-anchor links wake-up based on the notification</a:t>
            </a:r>
          </a:p>
          <a:p>
            <a:endParaRPr lang="en-US" sz="2000" dirty="0"/>
          </a:p>
          <a:p>
            <a:r>
              <a:rPr lang="en-US" sz="2000" dirty="0"/>
              <a:t>For UL traffic, a non-AP entity may transmit a frame on any link that is enabled as part of Multi-Link setup</a:t>
            </a:r>
          </a:p>
          <a:p>
            <a:pPr lvl="1"/>
            <a:r>
              <a:rPr lang="en-US" sz="1800" dirty="0"/>
              <a:t>‘Any link’ includes non-anchor links</a:t>
            </a:r>
          </a:p>
          <a:p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A7AC3-773F-423F-B2AE-42DB6CF215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F3001-CEA9-4C22-AA23-6A2A451AC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44541B-C9A6-4F63-9790-CBD600D4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Waking up of additional links</a:t>
            </a:r>
          </a:p>
        </p:txBody>
      </p:sp>
    </p:spTree>
    <p:extLst>
      <p:ext uri="{BB962C8B-B14F-4D97-AF65-F5344CB8AC3E}">
        <p14:creationId xmlns:p14="http://schemas.microsoft.com/office/powerpoint/2010/main" val="251646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propose the concept of anchor link where non-AP entity is always available to perform basic BSS operations.</a:t>
            </a:r>
          </a:p>
          <a:p>
            <a:pPr lvl="1"/>
            <a:r>
              <a:rPr lang="en-US" dirty="0"/>
              <a:t>The proposed framework facilitates power-save for a non-AP entity while making additional links available when there is an active data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a mechanism for multi-link operation that enables the following:</a:t>
            </a:r>
          </a:p>
          <a:p>
            <a:pPr lvl="1"/>
            <a:r>
              <a:rPr lang="en-US" dirty="0"/>
              <a:t>A non-AP MLD monitors and performs basic operations (such as  timing information, traffic indication, BSS parameter updates, etc.) on one or more link(s)</a:t>
            </a:r>
          </a:p>
          <a:p>
            <a:endParaRPr lang="en-US" dirty="0"/>
          </a:p>
          <a:p>
            <a:pPr lvl="1"/>
            <a:r>
              <a:rPr lang="en-US" dirty="0"/>
              <a:t>Y: 27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fb1f4226-0328-42c7-9978-48744b1f6e0e"/>
    <ds:schemaRef ds:uri="http://schemas.microsoft.com/office/2006/documentManagement/types"/>
    <ds:schemaRef ds:uri="a61f7bea-9b50-4b6d-b68b-7f001244f0a5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407B1D9-227B-4B36-BA13-DFD6789051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f4226-0328-42c7-9978-48744b1f6e0e"/>
    <ds:schemaRef ds:uri="a61f7bea-9b50-4b6d-b68b-7f001244f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173743</TotalTime>
  <Words>847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ACcord Submission Template</vt:lpstr>
      <vt:lpstr>Multi-Link Operation: Anchor Channel</vt:lpstr>
      <vt:lpstr>Overview</vt:lpstr>
      <vt:lpstr>Motivation</vt:lpstr>
      <vt:lpstr>Concept of Anchor link</vt:lpstr>
      <vt:lpstr>Selection of an anchor link</vt:lpstr>
      <vt:lpstr>Anchor Channel Operation</vt:lpstr>
      <vt:lpstr>Waking up of additional links</vt:lpstr>
      <vt:lpstr>Summary</vt:lpstr>
      <vt:lpstr>Straw Poll 1</vt:lpstr>
      <vt:lpstr>Motion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3611</cp:revision>
  <dcterms:created xsi:type="dcterms:W3CDTF">2012-05-29T15:24:34Z</dcterms:created>
  <dcterms:modified xsi:type="dcterms:W3CDTF">2020-01-16T20:12:37Z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