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17"/>
  </p:notesMasterIdLst>
  <p:handoutMasterIdLst>
    <p:handoutMasterId r:id="rId18"/>
  </p:handoutMasterIdLst>
  <p:sldIdLst>
    <p:sldId id="621" r:id="rId7"/>
    <p:sldId id="660" r:id="rId8"/>
    <p:sldId id="730" r:id="rId9"/>
    <p:sldId id="728" r:id="rId10"/>
    <p:sldId id="742" r:id="rId11"/>
    <p:sldId id="743" r:id="rId12"/>
    <p:sldId id="693" r:id="rId13"/>
    <p:sldId id="664" r:id="rId14"/>
    <p:sldId id="691" r:id="rId15"/>
    <p:sldId id="687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11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A0B1D0"/>
    <a:srgbClr val="E9EDF4"/>
    <a:srgbClr val="254061"/>
    <a:srgbClr val="252B9D"/>
    <a:srgbClr val="254092"/>
    <a:srgbClr val="D0D8E8"/>
    <a:srgbClr val="831B2A"/>
    <a:srgbClr val="1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22" autoAdjust="0"/>
    <p:restoredTop sz="96357" autoAdjust="0"/>
  </p:normalViewPr>
  <p:slideViewPr>
    <p:cSldViewPr snapToGrid="0" snapToObjects="1">
      <p:cViewPr varScale="1">
        <p:scale>
          <a:sx n="110" d="100"/>
          <a:sy n="110" d="100"/>
        </p:scale>
        <p:origin x="1830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1526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r1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02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September 2019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89377"/>
              </p:ext>
            </p:extLst>
          </p:nvPr>
        </p:nvGraphicFramePr>
        <p:xfrm>
          <a:off x="495682" y="2200889"/>
          <a:ext cx="8096484" cy="167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891642"/>
          </a:xfrm>
        </p:spPr>
        <p:txBody>
          <a:bodyPr/>
          <a:lstStyle/>
          <a:p>
            <a:r>
              <a:rPr lang="en-US" dirty="0"/>
              <a:t>Multi-Link Operation: Anchor Channel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42329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2019-09-04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A9DB3-8345-4729-A75B-05E14BB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[1]: 11-19-0773 Multi-link Operation Framework (Po-Kai Huang - Intel)</a:t>
            </a:r>
          </a:p>
          <a:p>
            <a:r>
              <a:rPr lang="en-US" sz="1800" dirty="0"/>
              <a:t>[2]: 11-19-0823 Multi-Link Aggregation (Abhishek Patil - Qualcomm)</a:t>
            </a:r>
          </a:p>
          <a:p>
            <a:r>
              <a:rPr lang="en-US" sz="1800" dirty="0"/>
              <a:t>[3]: 11-19-0821 multiple band discussion (Liwen Chu - Marvell)</a:t>
            </a:r>
          </a:p>
          <a:p>
            <a:r>
              <a:rPr lang="en-US" sz="1800" dirty="0"/>
              <a:t>[4]: 11-19-1082 Multi-link Operation: Dynamic TID Transfer (Abhishek Patil - 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227D11-CC56-4A17-ADEA-738CC7A517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03003-691F-45F8-BBF4-DEF9397A1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71DB66B-0E61-4770-BB68-A95956A5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</p:spTree>
    <p:extLst>
      <p:ext uri="{BB962C8B-B14F-4D97-AF65-F5344CB8AC3E}">
        <p14:creationId xmlns:p14="http://schemas.microsoft.com/office/powerpoint/2010/main" val="553013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052C68-020D-4593-8F19-A877DD21F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multi-link architecture was presented in the past [1, 2, 3] with the objective to provide a unified framework for addressing aggregation, link availability and power management topics.</a:t>
            </a:r>
          </a:p>
          <a:p>
            <a:endParaRPr lang="en-US" dirty="0"/>
          </a:p>
          <a:p>
            <a:r>
              <a:rPr lang="en-US" dirty="0"/>
              <a:t>Other contributions [1, 4] have discussed how the unified framework can support packet-level aggregation and dynamic transfer of a TID between links.</a:t>
            </a:r>
          </a:p>
          <a:p>
            <a:endParaRPr lang="en-US" dirty="0"/>
          </a:p>
          <a:p>
            <a:r>
              <a:rPr lang="en-US" dirty="0"/>
              <a:t>This contribution focuses on how the </a:t>
            </a:r>
            <a:r>
              <a:rPr lang="en-US" u="sng" dirty="0"/>
              <a:t>unified framework aids power-save on clients</a:t>
            </a:r>
            <a:r>
              <a:rPr lang="en-US" dirty="0"/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F85F9A-A652-41FA-A421-698DD3DEB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5A7A2-331D-40E8-BF13-6A6C7F66F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33742CD-5248-4426-8170-EE5E00E8C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43480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C6D353-38B3-48D8-9548-18500CEB3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Power-save: </a:t>
            </a:r>
          </a:p>
          <a:p>
            <a:pPr lvl="1"/>
            <a:r>
              <a:rPr lang="en-US" dirty="0"/>
              <a:t>Allow a STA to monitor only a single link and to not be forced to monitor multiple links when multiple links are enabled</a:t>
            </a:r>
          </a:p>
          <a:p>
            <a:endParaRPr lang="en-US" dirty="0"/>
          </a:p>
          <a:p>
            <a:r>
              <a:rPr lang="en-US" dirty="0"/>
              <a:t>Control/Data separation: </a:t>
            </a:r>
          </a:p>
          <a:p>
            <a:pPr lvl="1"/>
            <a:r>
              <a:rPr lang="en-US" dirty="0"/>
              <a:t>allows sending management frames on one of the links, leaving the other links primarily for data exchange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601C15-CA6B-4254-9F82-9252440597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7EA7E7-12FF-4540-97D4-3CA7EBF8E6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D6963AB-B349-4C7E-A0B3-8714F62DC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2323418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CEEBC28-2955-4CA6-8BD9-D85B1C0B7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367349"/>
          </a:xfrm>
        </p:spPr>
        <p:txBody>
          <a:bodyPr>
            <a:normAutofit/>
          </a:bodyPr>
          <a:lstStyle/>
          <a:p>
            <a:r>
              <a:rPr lang="en-US" dirty="0"/>
              <a:t>Anchor* link:</a:t>
            </a:r>
          </a:p>
          <a:p>
            <a:pPr lvl="1"/>
            <a:r>
              <a:rPr lang="en-US" dirty="0"/>
              <a:t>The link where a non-AP entity monitors beacon, expects group addressed frames and may perform keep-alive functionality</a:t>
            </a:r>
          </a:p>
          <a:p>
            <a:pPr lvl="1"/>
            <a:r>
              <a:rPr lang="en-US" dirty="0"/>
              <a:t>Default link used for mgmt. signaling</a:t>
            </a:r>
          </a:p>
          <a:p>
            <a:pPr lvl="1"/>
            <a:endParaRPr lang="en-US" dirty="0"/>
          </a:p>
          <a:p>
            <a:r>
              <a:rPr lang="en-US" dirty="0"/>
              <a:t>Non-anchor link:</a:t>
            </a:r>
          </a:p>
          <a:p>
            <a:pPr lvl="1"/>
            <a:r>
              <a:rPr lang="en-US" dirty="0"/>
              <a:t>The non-AP STA instance(s) on other link(s) are not required to perform basic BSS operation and can be in doze state, unless explicitly indicated otherwise.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400" dirty="0"/>
              <a:t>* Note: the exact name is TBD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B2FE272-E4DC-4A17-B6CD-7857FF8665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3D5DEF-4418-4F9F-B76A-FDDE2D6FE2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30103E3-47BD-440C-B86F-7D8A1407E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of Anchor link</a:t>
            </a:r>
          </a:p>
        </p:txBody>
      </p:sp>
    </p:spTree>
    <p:extLst>
      <p:ext uri="{BB962C8B-B14F-4D97-AF65-F5344CB8AC3E}">
        <p14:creationId xmlns:p14="http://schemas.microsoft.com/office/powerpoint/2010/main" val="561812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5197E2C-B315-48AD-8B0F-53459C439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906" y="2082265"/>
            <a:ext cx="7996187" cy="4114800"/>
          </a:xfrm>
        </p:spPr>
        <p:txBody>
          <a:bodyPr/>
          <a:lstStyle/>
          <a:p>
            <a:r>
              <a:rPr lang="en-US" sz="1800" u="sng" dirty="0"/>
              <a:t>AP entity</a:t>
            </a:r>
            <a:r>
              <a:rPr lang="en-US" sz="1800" dirty="0"/>
              <a:t>: May perform basic BSS functionalities on one or more of it’s enabled link(s)</a:t>
            </a:r>
          </a:p>
          <a:p>
            <a:pPr lvl="1"/>
            <a:r>
              <a:rPr lang="en-US" sz="1600" dirty="0"/>
              <a:t>Such link(s) are referred to as AP selected Anchor link(s)</a:t>
            </a:r>
          </a:p>
          <a:p>
            <a:pPr lvl="2"/>
            <a:r>
              <a:rPr lang="en-US" sz="1400" dirty="0"/>
              <a:t>On Non-Anchor links: AP may perform a reduced set of BSS functionalities (e.g., TSF maintenance), data delivery </a:t>
            </a:r>
            <a:r>
              <a:rPr lang="en-US" sz="1400" dirty="0" err="1"/>
              <a:t>etc</a:t>
            </a:r>
            <a:endParaRPr lang="en-US" sz="1400" dirty="0"/>
          </a:p>
          <a:p>
            <a:pPr lvl="1"/>
            <a:r>
              <a:rPr lang="en-US" sz="1600" dirty="0"/>
              <a:t>All 11be devices will parked on anchor channel</a:t>
            </a:r>
          </a:p>
          <a:p>
            <a:pPr lvl="1"/>
            <a:endParaRPr lang="en-US" sz="1600" dirty="0"/>
          </a:p>
          <a:p>
            <a:r>
              <a:rPr lang="en-US" sz="1800" u="sng" dirty="0"/>
              <a:t>Non-AP entity</a:t>
            </a:r>
            <a:r>
              <a:rPr lang="en-US" sz="1800" dirty="0"/>
              <a:t>: selects an anchor link from the list. </a:t>
            </a:r>
          </a:p>
          <a:p>
            <a:pPr lvl="1"/>
            <a:r>
              <a:rPr lang="en-US" sz="1600" dirty="0"/>
              <a:t>Non-AP entity informs AP regarding it choice</a:t>
            </a:r>
          </a:p>
          <a:p>
            <a:pPr lvl="1"/>
            <a:r>
              <a:rPr lang="en-US" sz="1600" dirty="0"/>
              <a:t>Monitors the anchor link for basic functionality</a:t>
            </a:r>
          </a:p>
          <a:p>
            <a:pPr lvl="1"/>
            <a:r>
              <a:rPr lang="en-US" sz="1600" dirty="0"/>
              <a:t>Expects (D)TIM beacons and group addressed DL BU deliveries in this link</a:t>
            </a:r>
          </a:p>
          <a:p>
            <a:pPr lvl="1"/>
            <a:r>
              <a:rPr lang="en-US" sz="1600" dirty="0"/>
              <a:t>STA may declare its PM mode in any link by sending a frame directly on those links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266CE3-30C8-466E-A5B6-AD014ECD08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4DDFC1-29A4-49CB-94AF-9C1AF6C4A1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9769156-8D0A-446D-B6D0-C79C0E0B4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of an anchor link</a:t>
            </a:r>
          </a:p>
        </p:txBody>
      </p:sp>
    </p:spTree>
    <p:extLst>
      <p:ext uri="{BB962C8B-B14F-4D97-AF65-F5344CB8AC3E}">
        <p14:creationId xmlns:p14="http://schemas.microsoft.com/office/powerpoint/2010/main" val="4046234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B91A01E-EF5C-424F-A441-6AEBB9B2F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Beacon sent on anchor channel carries traffic-indication for the non-AP STA entity</a:t>
            </a:r>
          </a:p>
          <a:p>
            <a:pPr lvl="1"/>
            <a:r>
              <a:rPr lang="en-US" dirty="0"/>
              <a:t>AP knows the anchor channel of each of its STA</a:t>
            </a:r>
          </a:p>
          <a:p>
            <a:pPr lvl="1"/>
            <a:r>
              <a:rPr lang="en-US" dirty="0"/>
              <a:t>AP duplicates group addressed traffic on all the anchor links</a:t>
            </a:r>
          </a:p>
          <a:p>
            <a:pPr lvl="1"/>
            <a:r>
              <a:rPr lang="en-US" dirty="0"/>
              <a:t>An AP is expected to trigger a non-AP STA on the anchor link</a:t>
            </a:r>
          </a:p>
          <a:p>
            <a:endParaRPr lang="en-US" dirty="0"/>
          </a:p>
          <a:p>
            <a:r>
              <a:rPr lang="en-US" dirty="0"/>
              <a:t>Non-AP entity may send keep alive messages on its anchor link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CFA1E4-D352-4838-B2B3-14B8112BC1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87CB8E-69BE-49B2-9CA6-F5D308879C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FEEE10-CB11-4D48-9817-A9D0425F0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Anchor Channel Operation</a:t>
            </a:r>
          </a:p>
        </p:txBody>
      </p:sp>
    </p:spTree>
    <p:extLst>
      <p:ext uri="{BB962C8B-B14F-4D97-AF65-F5344CB8AC3E}">
        <p14:creationId xmlns:p14="http://schemas.microsoft.com/office/powerpoint/2010/main" val="620064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99C464-F671-49F4-BFD2-73B40912D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376058"/>
          </a:xfrm>
        </p:spPr>
        <p:txBody>
          <a:bodyPr>
            <a:normAutofit/>
          </a:bodyPr>
          <a:lstStyle/>
          <a:p>
            <a:r>
              <a:rPr lang="en-US" sz="2000" dirty="0"/>
              <a:t>During idle conditions, a non-AP entity camps on the anchor link</a:t>
            </a:r>
          </a:p>
          <a:p>
            <a:pPr lvl="1"/>
            <a:r>
              <a:rPr lang="en-US" sz="1800" dirty="0"/>
              <a:t>The non-AP STA instance on other link(s) can be in doze state</a:t>
            </a:r>
          </a:p>
          <a:p>
            <a:pPr lvl="1"/>
            <a:endParaRPr lang="en-US" sz="1800" dirty="0"/>
          </a:p>
          <a:p>
            <a:r>
              <a:rPr lang="en-US" sz="2000" dirty="0"/>
              <a:t>For DL traffic, an AP entity notifies the non-AP entity if it intends to send traffic on non-anchor link(s)</a:t>
            </a:r>
          </a:p>
          <a:p>
            <a:pPr lvl="1"/>
            <a:r>
              <a:rPr lang="en-US" sz="1600" dirty="0"/>
              <a:t>Non-AP STAs on non-anchor links wake-up based on the notification</a:t>
            </a:r>
          </a:p>
          <a:p>
            <a:endParaRPr lang="en-US" sz="2000" dirty="0"/>
          </a:p>
          <a:p>
            <a:r>
              <a:rPr lang="en-US" sz="2000" dirty="0"/>
              <a:t>For UL traffic, a non-AP entity may transmit a frame on any link that is enabled as part of Multi-Link setup</a:t>
            </a:r>
          </a:p>
          <a:p>
            <a:pPr lvl="1"/>
            <a:r>
              <a:rPr lang="en-US" sz="1800" dirty="0"/>
              <a:t>‘Any link’ includes non-anchor links</a:t>
            </a:r>
          </a:p>
          <a:p>
            <a:endParaRPr lang="en-US" sz="20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7A7AC3-773F-423F-B2AE-42DB6CF215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5F3001-CEA9-4C22-AA23-6A2A451AC5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C44541B-C9A6-4F63-9790-CBD600D4B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Waking up of additional links</a:t>
            </a:r>
          </a:p>
        </p:txBody>
      </p:sp>
    </p:spTree>
    <p:extLst>
      <p:ext uri="{BB962C8B-B14F-4D97-AF65-F5344CB8AC3E}">
        <p14:creationId xmlns:p14="http://schemas.microsoft.com/office/powerpoint/2010/main" val="2516464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31BC6-03D7-4E5A-91FC-AB2961BC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4F7E9-261E-474B-ACCB-0CE82F89E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propose the concept of anchor link where non-AP entity is always available to perform basic BSS operations.</a:t>
            </a:r>
          </a:p>
          <a:p>
            <a:pPr lvl="1"/>
            <a:r>
              <a:rPr lang="en-US" dirty="0"/>
              <a:t>The proposed framework facilitates power-save for a non-AP entity while making additional links available when there is an active data session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9525-B5F2-49D5-B4A6-626D21E1DF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D676E-68FC-4392-B20E-68C98FD8A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439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r>
              <a:rPr lang="en-US" dirty="0"/>
              <a:t>Do you support that the 802.11be amendment shall define a mechanism for multi-link operation that enables the following:</a:t>
            </a:r>
          </a:p>
          <a:p>
            <a:pPr lvl="1"/>
            <a:r>
              <a:rPr lang="en-US" dirty="0"/>
              <a:t>A non-AP entity monitors and performs basic operations (such as  timing information, traffic indication, BSS parameter updates, etc.) on one or more link(s)</a:t>
            </a:r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137074144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Props1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4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172135</TotalTime>
  <Words>787</Words>
  <Application>Microsoft Office PowerPoint</Application>
  <PresentationFormat>On-screen Show (4:3)</PresentationFormat>
  <Paragraphs>99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Times New Roman</vt:lpstr>
      <vt:lpstr>ACcord Submission Template</vt:lpstr>
      <vt:lpstr>Multi-Link Operation: Anchor Channel</vt:lpstr>
      <vt:lpstr>Overview</vt:lpstr>
      <vt:lpstr>Motivation</vt:lpstr>
      <vt:lpstr>Concept of Anchor link</vt:lpstr>
      <vt:lpstr>Selection of an anchor link</vt:lpstr>
      <vt:lpstr>Anchor Channel Operation</vt:lpstr>
      <vt:lpstr>Waking up of additional links</vt:lpstr>
      <vt:lpstr>Summary</vt:lpstr>
      <vt:lpstr>Straw Poll 1</vt:lpstr>
      <vt:lpstr>Reference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3611</cp:revision>
  <dcterms:created xsi:type="dcterms:W3CDTF">2012-05-29T15:24:34Z</dcterms:created>
  <dcterms:modified xsi:type="dcterms:W3CDTF">2019-11-06T21:44:19Z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0x010100311240EB9AFDC146A8D3FE4112FB4C30</vt:lpwstr>
  </property>
</Properties>
</file>