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70" r:id="rId3"/>
    <p:sldId id="987" r:id="rId4"/>
    <p:sldId id="989" r:id="rId5"/>
    <p:sldId id="993" r:id="rId6"/>
    <p:sldId id="988" r:id="rId7"/>
    <p:sldId id="991" r:id="rId8"/>
    <p:sldId id="990" r:id="rId9"/>
    <p:sldId id="992" r:id="rId10"/>
    <p:sldId id="979" r:id="rId11"/>
    <p:sldId id="981" r:id="rId12"/>
    <p:sldId id="994" r:id="rId13"/>
    <p:sldId id="99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4417" autoAdjust="0"/>
  </p:normalViewPr>
  <p:slideViewPr>
    <p:cSldViewPr>
      <p:cViewPr varScale="1">
        <p:scale>
          <a:sx n="104" d="100"/>
          <a:sy n="104" d="100"/>
        </p:scale>
        <p:origin x="1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6917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그림</a:t>
            </a:r>
            <a:r>
              <a:rPr lang="en-US" altLang="ko-KR" dirty="0" smtClean="0"/>
              <a:t>: Worst</a:t>
            </a:r>
            <a:r>
              <a:rPr lang="en-US" altLang="ko-KR" baseline="0" dirty="0" smtClean="0"/>
              <a:t> case </a:t>
            </a:r>
            <a:r>
              <a:rPr lang="ko-KR" altLang="en-US" baseline="0" dirty="0" smtClean="0"/>
              <a:t>를 위해 </a:t>
            </a:r>
            <a:r>
              <a:rPr lang="en-US" altLang="ko-KR" baseline="0" dirty="0" smtClean="0"/>
              <a:t>Resource</a:t>
            </a:r>
            <a:r>
              <a:rPr lang="ko-KR" altLang="en-US" baseline="0" dirty="0" smtClean="0"/>
              <a:t>를 미리 할당하는 것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7903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그림</a:t>
            </a:r>
            <a:r>
              <a:rPr lang="en-US" altLang="ko-KR" dirty="0" smtClean="0"/>
              <a:t>: Latency</a:t>
            </a:r>
            <a:r>
              <a:rPr lang="ko-KR" altLang="en-US" dirty="0" smtClean="0"/>
              <a:t>를</a:t>
            </a:r>
            <a:r>
              <a:rPr lang="ko-KR" altLang="en-US" baseline="0" dirty="0" smtClean="0"/>
              <a:t> 위한 </a:t>
            </a:r>
            <a:r>
              <a:rPr lang="en-US" altLang="ko-KR" baseline="0" dirty="0" smtClean="0"/>
              <a:t>OFDMA RA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821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1524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enhancement for EHT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2019-09-16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8768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addressed several features for support low latency traffic in EHT</a:t>
            </a:r>
          </a:p>
          <a:p>
            <a:pPr lvl="1"/>
            <a:r>
              <a:rPr lang="en-US" altLang="ko-KR" dirty="0" smtClean="0"/>
              <a:t>Low latency queue/EDCAF based on 11aa can reduce </a:t>
            </a:r>
            <a:r>
              <a:rPr lang="en-US" altLang="ko-KR" dirty="0" smtClean="0"/>
              <a:t>channel access </a:t>
            </a:r>
            <a:r>
              <a:rPr lang="en-US" altLang="ko-KR" dirty="0" smtClean="0"/>
              <a:t>delay for low latency traffic</a:t>
            </a:r>
          </a:p>
          <a:p>
            <a:pPr lvl="1"/>
            <a:r>
              <a:rPr lang="en-US" altLang="ko-KR" dirty="0" smtClean="0"/>
              <a:t>It </a:t>
            </a:r>
            <a:r>
              <a:rPr lang="en-US" altLang="ko-KR" dirty="0"/>
              <a:t>is important to prevent and cope with the </a:t>
            </a:r>
            <a:r>
              <a:rPr lang="en-US" altLang="ko-KR" dirty="0" smtClean="0"/>
              <a:t>worst case for latency traffic, so we may need signaling how to handle it</a:t>
            </a:r>
          </a:p>
          <a:p>
            <a:pPr lvl="1"/>
            <a:r>
              <a:rPr lang="en-US" altLang="ko-KR" dirty="0" smtClean="0"/>
              <a:t>OFDMA is a powerful for latency traffic, but it is necessary </a:t>
            </a:r>
            <a:r>
              <a:rPr lang="en-US" altLang="ko-KR" dirty="0" smtClean="0"/>
              <a:t>further improve </a:t>
            </a:r>
            <a:r>
              <a:rPr lang="en-US" altLang="ko-KR" dirty="0" smtClean="0"/>
              <a:t>from the latency perspective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03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</a:t>
            </a:r>
            <a:r>
              <a:rPr lang="en-US" altLang="ko-KR" dirty="0"/>
              <a:t>] </a:t>
            </a:r>
            <a:r>
              <a:rPr lang="en-US" altLang="ko-KR" dirty="0" smtClean="0"/>
              <a:t>11-19-1175-00-00be-considerations-of-new-queue-mechanisms-for-real-time-applications.pptx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11-19-1207-04-00be-views-on-latency-and-jitter-features-in-tgbe.pptx</a:t>
            </a:r>
          </a:p>
          <a:p>
            <a:pPr marL="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3] </a:t>
            </a:r>
            <a:r>
              <a:rPr lang="en-US" altLang="ko-KR" dirty="0" smtClean="0"/>
              <a:t>11-19-1523-00-00be-Performance-evaluation-of-deterministic-service-for-EHT.pptx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</a:t>
            </a:r>
            <a:r>
              <a:rPr lang="en-US" altLang="ko-KR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b="0" dirty="0" smtClean="0"/>
              <a:t>An EHT non-AP STA may use a new EDCAF for low latency traffic when </a:t>
            </a:r>
            <a:r>
              <a:rPr lang="en-US" altLang="ko-KR" b="0" dirty="0"/>
              <a:t>the worst case has </a:t>
            </a:r>
            <a:r>
              <a:rPr lang="en-US" altLang="ko-KR" b="0" dirty="0" smtClean="0"/>
              <a:t>occurred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ko-KR" dirty="0" smtClean="0"/>
              <a:t>Definition of worst case is TBD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altLang="ko-KR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48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b="0" dirty="0" smtClean="0"/>
              <a:t>An EHT non-AP STA </a:t>
            </a:r>
            <a:r>
              <a:rPr lang="en-US" altLang="ko-KR" b="0" dirty="0"/>
              <a:t>can report </a:t>
            </a:r>
            <a:r>
              <a:rPr lang="en-US" altLang="ko-KR" b="0" dirty="0" smtClean="0"/>
              <a:t>instant </a:t>
            </a:r>
            <a:r>
              <a:rPr lang="en-US" altLang="ko-KR" b="0" dirty="0"/>
              <a:t>time information </a:t>
            </a:r>
            <a:r>
              <a:rPr lang="en-US" altLang="ko-KR" b="0" dirty="0" smtClean="0"/>
              <a:t>related with low latency traffic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ko-KR" dirty="0" smtClean="0"/>
              <a:t>Detail information is TBD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90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r>
              <a:rPr lang="en-US" altLang="ko-KR" dirty="0" smtClean="0"/>
              <a:t>Supporting low latency traffic </a:t>
            </a:r>
            <a:r>
              <a:rPr lang="en-US" altLang="ko-KR" dirty="0"/>
              <a:t>is major goal of communication technology these </a:t>
            </a:r>
            <a:r>
              <a:rPr lang="en-US" altLang="ko-KR" dirty="0" smtClean="0"/>
              <a:t>days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have adopted OFDMA in IEEE 802.11ax, </a:t>
            </a:r>
            <a:r>
              <a:rPr lang="en-US" altLang="ko-KR" dirty="0" smtClean="0"/>
              <a:t>thus an </a:t>
            </a:r>
            <a:r>
              <a:rPr lang="en-US" altLang="ko-KR" dirty="0"/>
              <a:t>AP can manage data transmission in DL and UL both side</a:t>
            </a:r>
          </a:p>
          <a:p>
            <a:pPr lvl="1"/>
            <a:r>
              <a:rPr lang="en-US" altLang="ko-KR" dirty="0" smtClean="0"/>
              <a:t>However, some </a:t>
            </a:r>
            <a:r>
              <a:rPr lang="en-US" altLang="ko-KR" dirty="0"/>
              <a:t>studies have shown that the </a:t>
            </a:r>
            <a:r>
              <a:rPr lang="en-US" altLang="ko-KR" dirty="0" smtClean="0"/>
              <a:t>OFDMA in 11ax may be </a:t>
            </a:r>
            <a:r>
              <a:rPr lang="en-US" altLang="ko-KR" dirty="0"/>
              <a:t>not sufficient to support the </a:t>
            </a:r>
            <a:r>
              <a:rPr lang="en-US" altLang="ko-KR" dirty="0" smtClean="0"/>
              <a:t>extremely low latency traffic</a:t>
            </a:r>
            <a:endParaRPr lang="en-US" altLang="ko-KR" dirty="0"/>
          </a:p>
          <a:p>
            <a:r>
              <a:rPr lang="en-US" altLang="ko-KR" dirty="0" smtClean="0"/>
              <a:t>So we will </a:t>
            </a:r>
            <a:r>
              <a:rPr lang="en-US" altLang="ko-KR" dirty="0"/>
              <a:t>discuss how we support low latency traffic in EHT 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99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rcRect r="24494" b="14124"/>
          <a:stretch/>
        </p:blipFill>
        <p:spPr>
          <a:xfrm>
            <a:off x="5181600" y="3256392"/>
            <a:ext cx="3810000" cy="319071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</a:t>
            </a:r>
            <a:r>
              <a:rPr lang="en-US" altLang="ko-KR" dirty="0"/>
              <a:t>Queue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There were submissions that suggested new queue for low latency traffic [1][2</a:t>
            </a:r>
            <a:r>
              <a:rPr lang="en-US" altLang="ko-KR" dirty="0" smtClean="0"/>
              <a:t>]</a:t>
            </a:r>
            <a:endParaRPr lang="en-US" altLang="ko-KR" dirty="0" smtClean="0"/>
          </a:p>
          <a:p>
            <a:r>
              <a:rPr lang="en-US" altLang="ko-KR" dirty="0" smtClean="0"/>
              <a:t>Also IEEE 802.11aa defines intra-AC prioritization</a:t>
            </a:r>
          </a:p>
          <a:p>
            <a:pPr lvl="1"/>
            <a:r>
              <a:rPr lang="en-US" altLang="ko-KR" dirty="0"/>
              <a:t>It provides six transmit queues and </a:t>
            </a:r>
            <a:r>
              <a:rPr lang="en-US" altLang="ko-KR" dirty="0" smtClean="0"/>
              <a:t>gives more priorities to AV </a:t>
            </a:r>
            <a:r>
              <a:rPr lang="en-US" altLang="ko-KR" dirty="0"/>
              <a:t>streams </a:t>
            </a:r>
            <a:r>
              <a:rPr lang="en-US" altLang="ko-KR" dirty="0" smtClean="0"/>
              <a:t>or voice streams</a:t>
            </a:r>
          </a:p>
          <a:p>
            <a:pPr lvl="1"/>
            <a:r>
              <a:rPr lang="en-US" altLang="ko-KR" dirty="0" smtClean="0"/>
              <a:t>VO(VI) and alternative VO(VI) </a:t>
            </a:r>
          </a:p>
          <a:p>
            <a:pPr marL="457200" lvl="1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share </a:t>
            </a:r>
            <a:r>
              <a:rPr lang="en-US" altLang="ko-KR" dirty="0" smtClean="0"/>
              <a:t>each EDCAF </a:t>
            </a:r>
            <a:r>
              <a:rPr lang="en-US" altLang="ko-KR" dirty="0" smtClean="0"/>
              <a:t>and has same </a:t>
            </a:r>
          </a:p>
          <a:p>
            <a:pPr marL="457200" lvl="1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EDCA parameters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704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</a:t>
            </a:r>
            <a:r>
              <a:rPr lang="en-US" altLang="ko-KR" dirty="0"/>
              <a:t>Queue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r>
              <a:rPr lang="en-US" altLang="ko-KR" dirty="0" smtClean="0"/>
              <a:t>If we define a new EDCA or revise current EDCAF for low latency traffic, we may reuse 11aa feature  </a:t>
            </a:r>
          </a:p>
          <a:p>
            <a:pPr lvl="1"/>
            <a:r>
              <a:rPr lang="en-US" altLang="ko-KR" dirty="0" smtClean="0"/>
              <a:t>We may use shorter IFS, different EDCA parameters for low latency EDCAF</a:t>
            </a:r>
          </a:p>
          <a:p>
            <a:pPr lvl="1"/>
            <a:r>
              <a:rPr lang="en-US" altLang="ko-KR" dirty="0" smtClean="0"/>
              <a:t>Contention free access such as HCCA, TB-access</a:t>
            </a:r>
          </a:p>
          <a:p>
            <a:pPr marL="457200" lvl="1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can be considered for low latency</a:t>
            </a:r>
          </a:p>
          <a:p>
            <a:pPr lvl="1"/>
            <a:r>
              <a:rPr lang="en-US" altLang="ko-KR" dirty="0" smtClean="0"/>
              <a:t>These new or revised channel </a:t>
            </a:r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    access rules can be used for</a:t>
            </a:r>
          </a:p>
          <a:p>
            <a:pPr marL="457200" lvl="1" indent="0">
              <a:buNone/>
            </a:pPr>
            <a:r>
              <a:rPr lang="en-US" altLang="ko-KR" dirty="0">
                <a:solidFill>
                  <a:srgbClr val="000000"/>
                </a:solidFill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</a:rPr>
              <a:t>   reducing latency in the worst case </a:t>
            </a:r>
            <a:endParaRPr lang="en-US" altLang="ko-KR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050" y="3363460"/>
            <a:ext cx="4343400" cy="319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low latency </a:t>
            </a:r>
            <a:r>
              <a:rPr lang="en-US" altLang="ko-KR" dirty="0" smtClean="0"/>
              <a:t>queue/EDCAF </a:t>
            </a:r>
            <a:r>
              <a:rPr lang="en-US" altLang="ko-KR" dirty="0"/>
              <a:t>may have following characteristics</a:t>
            </a:r>
          </a:p>
          <a:p>
            <a:pPr lvl="1"/>
            <a:r>
              <a:rPr lang="en-US" altLang="ko-KR" dirty="0"/>
              <a:t>Temporarily activated/terminated</a:t>
            </a:r>
          </a:p>
          <a:p>
            <a:pPr lvl="1"/>
            <a:r>
              <a:rPr lang="en-US" altLang="ko-KR" dirty="0"/>
              <a:t>Only buffered by deterministic traffic</a:t>
            </a:r>
          </a:p>
          <a:p>
            <a:pPr lvl="1"/>
            <a:r>
              <a:rPr lang="en-US" altLang="ko-KR" dirty="0"/>
              <a:t>Operate differently in the worst case scenario</a:t>
            </a:r>
          </a:p>
          <a:p>
            <a:pPr lvl="1"/>
            <a:r>
              <a:rPr lang="en-US" altLang="ko-KR" dirty="0"/>
              <a:t>Detail operation should be negotiated between AP and STA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5762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Worst case handling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Improving worst case latency and jitter is one of our scope in PAR document </a:t>
            </a:r>
          </a:p>
          <a:p>
            <a:r>
              <a:rPr lang="en-US" altLang="ko-KR" dirty="0" smtClean="0"/>
              <a:t>Following </a:t>
            </a:r>
            <a:r>
              <a:rPr lang="en-US" altLang="ko-KR" dirty="0" smtClean="0"/>
              <a:t>features may be defined to improve worst case latency</a:t>
            </a:r>
          </a:p>
          <a:p>
            <a:pPr lvl="1"/>
            <a:r>
              <a:rPr lang="en-US" altLang="ko-KR" dirty="0" smtClean="0"/>
              <a:t>Sensing/prediction: It is important for a STA/AP to quickly recognize/predict the worst case</a:t>
            </a:r>
            <a:endParaRPr lang="en-US" altLang="ko-KR" dirty="0"/>
          </a:p>
          <a:p>
            <a:pPr lvl="1"/>
            <a:r>
              <a:rPr lang="en-US" altLang="ko-KR" dirty="0" smtClean="0"/>
              <a:t>Prevention: AP may allocate redundant resource to prevent the worst case</a:t>
            </a:r>
            <a:endParaRPr lang="en-US" altLang="ko-KR" dirty="0"/>
          </a:p>
          <a:p>
            <a:pPr lvl="1"/>
            <a:r>
              <a:rPr lang="en-US" altLang="ko-KR" dirty="0" smtClean="0"/>
              <a:t>Transmission: If the worst case has occurred, exceptionally new transmission rule can be used under a specified condition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134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Worst case handling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STA joins UL OFDMA by trigger-based access, it shall follow MU EDCA parameters instead of EDCA parameters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the STA may fail to transmit data within bounded latency when </a:t>
            </a:r>
            <a:r>
              <a:rPr lang="en-US" altLang="ko-KR" dirty="0"/>
              <a:t>the worst case has </a:t>
            </a:r>
            <a:r>
              <a:rPr lang="en-US" altLang="ko-KR" dirty="0" smtClean="0"/>
              <a:t>occurred because MU EDCA parameters are not optimized for latency </a:t>
            </a:r>
          </a:p>
          <a:p>
            <a:pPr lvl="1"/>
            <a:r>
              <a:rPr lang="en-US" altLang="ko-KR" dirty="0" smtClean="0"/>
              <a:t>So we may need to </a:t>
            </a:r>
            <a:r>
              <a:rPr lang="en-US" altLang="ko-KR" dirty="0"/>
              <a:t>define </a:t>
            </a:r>
            <a:r>
              <a:rPr lang="en-US" altLang="ko-KR" dirty="0" smtClean="0"/>
              <a:t>new </a:t>
            </a:r>
            <a:r>
              <a:rPr lang="en-US" altLang="ko-KR" dirty="0"/>
              <a:t>transmission </a:t>
            </a:r>
            <a:r>
              <a:rPr lang="en-US" altLang="ko-KR" dirty="0" smtClean="0"/>
              <a:t>rule for worst case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429823"/>
            <a:ext cx="7301135" cy="183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7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enhancement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OFDMA which has been adopted in 11ax is a powerful tool for supporting latency traffic because AP can manage DL and UL transmission</a:t>
            </a:r>
          </a:p>
          <a:p>
            <a:pPr lvl="1"/>
            <a:r>
              <a:rPr lang="en-US" altLang="ko-KR" dirty="0" smtClean="0"/>
              <a:t>However, current OFDMA may need more enhancement when we want to support extremely low latency traffic i.e. AR/VR, UHD </a:t>
            </a:r>
          </a:p>
          <a:p>
            <a:r>
              <a:rPr lang="en-US" altLang="ko-KR" dirty="0" smtClean="0"/>
              <a:t>As evaluated in </a:t>
            </a:r>
            <a:r>
              <a:rPr lang="en-US" altLang="ko-KR" dirty="0" smtClean="0"/>
              <a:t>1523r0[3], </a:t>
            </a:r>
            <a:r>
              <a:rPr lang="en-US" altLang="ko-KR" dirty="0" smtClean="0"/>
              <a:t>satisfying UL latency is more challenge so we need to focus on</a:t>
            </a:r>
          </a:p>
          <a:p>
            <a:pPr lvl="1"/>
            <a:r>
              <a:rPr lang="en-US" altLang="ko-KR" dirty="0" smtClean="0"/>
              <a:t>Instant time information should be delivered to AP and considered when AP assign UL resource for low latency </a:t>
            </a:r>
            <a:r>
              <a:rPr lang="en-US" altLang="ko-KR" dirty="0" smtClean="0"/>
              <a:t>traffic</a:t>
            </a:r>
          </a:p>
          <a:p>
            <a:pPr lvl="2"/>
            <a:r>
              <a:rPr lang="en-US" altLang="ko-KR" dirty="0" smtClean="0"/>
              <a:t>For example, frame arrival time, remaining time, etc..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OFDMA random access only for low latency traffic </a:t>
            </a:r>
            <a:r>
              <a:rPr lang="en-US" altLang="ko-KR" dirty="0" smtClean="0"/>
              <a:t>may </a:t>
            </a:r>
            <a:r>
              <a:rPr lang="en-US" altLang="ko-KR" dirty="0" smtClean="0"/>
              <a:t>be helpful to mitigate UL latency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076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enhancement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traffic arrival information of STA side is reported to the AP, the AP can allocate UL resource to the proper time to the STA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676104"/>
            <a:ext cx="4852302" cy="1890774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7883" y="2739637"/>
            <a:ext cx="5715000" cy="193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517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235844</TotalTime>
  <Words>928</Words>
  <Application>Microsoft Office PowerPoint</Application>
  <PresentationFormat>화면 슬라이드 쇼(4:3)</PresentationFormat>
  <Paragraphs>142</Paragraphs>
  <Slides>13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Wingdings</vt:lpstr>
      <vt:lpstr>802-11-Submission</vt:lpstr>
      <vt:lpstr>Latency enhancement for EHT</vt:lpstr>
      <vt:lpstr>Abstract</vt:lpstr>
      <vt:lpstr>Low Latency Queue</vt:lpstr>
      <vt:lpstr>Low Latency Queue</vt:lpstr>
      <vt:lpstr>Low Latency Queue</vt:lpstr>
      <vt:lpstr>Worst case handling</vt:lpstr>
      <vt:lpstr>Worst case handling</vt:lpstr>
      <vt:lpstr>OFDMA enhancement</vt:lpstr>
      <vt:lpstr>OFDMA enhancement</vt:lpstr>
      <vt:lpstr>Summary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7177</cp:revision>
  <cp:lastPrinted>2018-10-31T23:27:01Z</cp:lastPrinted>
  <dcterms:created xsi:type="dcterms:W3CDTF">2007-05-21T21:00:37Z</dcterms:created>
  <dcterms:modified xsi:type="dcterms:W3CDTF">2019-09-10T05:22:26Z</dcterms:modified>
</cp:coreProperties>
</file>