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985" r:id="rId3"/>
    <p:sldId id="1008" r:id="rId4"/>
    <p:sldId id="971" r:id="rId5"/>
    <p:sldId id="1005" r:id="rId6"/>
    <p:sldId id="1001" r:id="rId7"/>
    <p:sldId id="1002" r:id="rId8"/>
    <p:sldId id="1004" r:id="rId9"/>
    <p:sldId id="954" r:id="rId10"/>
    <p:sldId id="972" r:id="rId11"/>
    <p:sldId id="1006" r:id="rId12"/>
    <p:sldId id="1012" r:id="rId13"/>
    <p:sldId id="1003" r:id="rId14"/>
    <p:sldId id="1010" r:id="rId15"/>
    <p:sldId id="1007" r:id="rId16"/>
    <p:sldId id="979" r:id="rId17"/>
    <p:sldId id="981" r:id="rId18"/>
    <p:sldId id="1014" r:id="rId19"/>
    <p:sldId id="1009" r:id="rId20"/>
    <p:sldId id="1015" r:id="rId21"/>
    <p:sldId id="1016" r:id="rId22"/>
    <p:sldId id="1018" r:id="rId23"/>
    <p:sldId id="1017" r:id="rId24"/>
  </p:sldIdLst>
  <p:sldSz cx="9144000" cy="6858000" type="screen4x3"/>
  <p:notesSz cx="9939338" cy="6807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CC"/>
    <a:srgbClr val="006C31"/>
    <a:srgbClr val="00863D"/>
    <a:srgbClr val="168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5" autoAdjust="0"/>
    <p:restoredTop sz="91748" autoAdjust="0"/>
  </p:normalViewPr>
  <p:slideViewPr>
    <p:cSldViewPr>
      <p:cViewPr varScale="1">
        <p:scale>
          <a:sx n="89" d="100"/>
          <a:sy n="89" d="100"/>
        </p:scale>
        <p:origin x="1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1170" y="96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746875" y="698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6950" y="69850"/>
            <a:ext cx="915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405688" y="6588125"/>
            <a:ext cx="1651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598988" y="6588125"/>
            <a:ext cx="517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/>
            </a:lvl1pPr>
          </a:lstStyle>
          <a:p>
            <a:pPr>
              <a:defRPr/>
            </a:pPr>
            <a:r>
              <a:rPr lang="en-US" altLang="ko-KR"/>
              <a:t>Page </a:t>
            </a:r>
            <a:fld id="{7C77D250-BF2B-474F-8F3A-CA096EC718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993775" y="284163"/>
            <a:ext cx="795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93775" y="6588125"/>
            <a:ext cx="719138" cy="1857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993775" y="6580188"/>
            <a:ext cx="8170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54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808788" y="12700"/>
            <a:ext cx="2197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936625" y="12700"/>
            <a:ext cx="915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3425" y="514350"/>
            <a:ext cx="3392488" cy="2544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33738"/>
            <a:ext cx="729138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92925" y="6591300"/>
            <a:ext cx="21129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837113" y="6591300"/>
            <a:ext cx="517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/>
            </a:lvl1pPr>
          </a:lstStyle>
          <a:p>
            <a:pPr>
              <a:defRPr/>
            </a:pPr>
            <a:r>
              <a:rPr lang="en-US" altLang="ko-KR"/>
              <a:t>Page </a:t>
            </a:r>
            <a:fld id="{5658750D-1A1F-422E-985B-C80903A5BF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038225" y="6591300"/>
            <a:ext cx="719138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038225" y="6589713"/>
            <a:ext cx="7862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930275" y="217488"/>
            <a:ext cx="8078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6720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938713" y="659130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mtClean="0">
                <a:cs typeface="Arial" panose="020B0604020202020204" pitchFamily="34" charset="0"/>
              </a:rPr>
              <a:t>Page </a:t>
            </a:r>
            <a:fld id="{D16F94EA-742D-44CD-9688-170CD9FE9804}" type="slidenum">
              <a:rPr lang="en-US" altLang="ko-KR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ko-KR" smtClean="0">
              <a:cs typeface="Arial" panose="020B0604020202020204" pitchFamily="34" charset="0"/>
            </a:endParaRPr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64695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5658750D-1A1F-422E-985B-C80903A5BF01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92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5658750D-1A1F-422E-985B-C80903A5BF01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894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Page </a:t>
            </a:r>
            <a:fld id="{5658750D-1A1F-422E-985B-C80903A5BF01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378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94911" y="6475413"/>
            <a:ext cx="2249014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err="1" smtClean="0"/>
              <a:t>Suhwook</a:t>
            </a:r>
            <a:r>
              <a:rPr lang="en-US" altLang="ko-KR" dirty="0" smtClean="0"/>
              <a:t> Kim et. al, LG Electronics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344F568-301E-46A9-87B7-B3D2507D32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2019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2091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94911" y="6475413"/>
            <a:ext cx="2249014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err="1" smtClean="0"/>
              <a:t>Suhwook</a:t>
            </a:r>
            <a:r>
              <a:rPr lang="en-US" altLang="ko-KR" dirty="0" smtClean="0"/>
              <a:t> Kim et. al, LG Electronics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DB6D5A24-C744-4D9A-83D3-476F0D333A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July 2019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7191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September 2019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94911" y="6475413"/>
            <a:ext cx="22490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err="1" smtClean="0"/>
              <a:t>Suhwook</a:t>
            </a:r>
            <a:r>
              <a:rPr lang="en-US" altLang="ko-KR" dirty="0" smtClean="0"/>
              <a:t> Kim et. al, LG Electronics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6E0A3520-BDA5-4137-83B2-D2C57FC18B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vl="4" algn="r">
              <a:defRPr/>
            </a:pPr>
            <a:r>
              <a:rPr kumimoji="0" lang="en-US" altLang="ko-KR" sz="1800" b="1" dirty="0" smtClean="0">
                <a:cs typeface="Arial" charset="0"/>
              </a:rPr>
              <a:t>doc.: IEEE </a:t>
            </a:r>
            <a:r>
              <a:rPr kumimoji="0" lang="en-US" altLang="ko-KR" sz="1800" b="1" dirty="0" smtClean="0">
                <a:cs typeface="Arial" charset="0"/>
              </a:rPr>
              <a:t>802.11-19/</a:t>
            </a:r>
            <a:r>
              <a:rPr kumimoji="1" lang="en-US" altLang="ko-KR" sz="1800" b="1" dirty="0" smtClean="0">
                <a:effectLst/>
                <a:cs typeface="+mn-cs"/>
              </a:rPr>
              <a:t>1523</a:t>
            </a:r>
            <a:r>
              <a:rPr kumimoji="0" lang="en-US" altLang="ko-KR" sz="1800" b="1" dirty="0" smtClean="0">
                <a:cs typeface="Arial" charset="0"/>
              </a:rPr>
              <a:t>r0</a:t>
            </a:r>
            <a:endParaRPr kumimoji="0" lang="en-US" altLang="ko-KR" sz="1800" b="1" dirty="0" smtClean="0">
              <a:cs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94911" y="6475413"/>
            <a:ext cx="2249014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Suhwook</a:t>
            </a:r>
            <a:r>
              <a:rPr lang="en-US" altLang="ko-KR" dirty="0"/>
              <a:t> Kim et. al, LG Electronics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 dirty="0" smtClean="0">
                <a:cs typeface="Arial" panose="020B0604020202020204" pitchFamily="34" charset="0"/>
              </a:rPr>
              <a:t>Slide </a:t>
            </a:r>
            <a:fld id="{EEF3827E-182F-493C-A013-CDEF1F4810CB}" type="slidenum">
              <a:rPr lang="en-US" altLang="ko-KR" sz="1200" b="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 dirty="0" smtClean="0">
              <a:cs typeface="Arial" panose="020B0604020202020204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305800" cy="1143000"/>
          </a:xfrm>
        </p:spPr>
        <p:txBody>
          <a:bodyPr/>
          <a:lstStyle/>
          <a:p>
            <a:r>
              <a:rPr lang="en-US" altLang="ko-KR" dirty="0" smtClean="0"/>
              <a:t>Performance evaluation of deterministic service for EHT </a:t>
            </a:r>
            <a:endParaRPr lang="en-US" altLang="ko-KR" dirty="0" smtClean="0">
              <a:ea typeface="굴림" panose="020B0600000101010101" pitchFamily="50" charset="-127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2019-09-16</a:t>
            </a: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533400" y="3200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graphicFrame>
        <p:nvGraphicFramePr>
          <p:cNvPr id="9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672957"/>
              </p:ext>
            </p:extLst>
          </p:nvPr>
        </p:nvGraphicFramePr>
        <p:xfrm>
          <a:off x="762000" y="3733799"/>
          <a:ext cx="7620000" cy="2170176"/>
        </p:xfrm>
        <a:graphic>
          <a:graphicData uri="http://schemas.openxmlformats.org/drawingml/2006/table">
            <a:tbl>
              <a:tblPr/>
              <a:tblGrid>
                <a:gridCol w="1524000"/>
                <a:gridCol w="1203325"/>
                <a:gridCol w="1684338"/>
                <a:gridCol w="1363662"/>
                <a:gridCol w="1844675"/>
              </a:tblGrid>
              <a:tr h="4145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Suhwook</a:t>
                      </a:r>
                      <a:r>
                        <a:rPr kumimoji="0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Kim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LG Electronics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19,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Yangjae-daero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11gil,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Seocho-gu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, Seoul 137-130, Korea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suhwook.kim@lge.com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Jinsoo</a:t>
                      </a:r>
                      <a:r>
                        <a:rPr kumimoji="0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Choi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js.choi@lge.com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Jeongki</a:t>
                      </a:r>
                      <a:r>
                        <a:rPr kumimoji="0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Kim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jeongki.kim@lge.com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Insun</a:t>
                      </a:r>
                      <a:r>
                        <a:rPr kumimoji="0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Jang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insun.jang@lge.com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Taewon</a:t>
                      </a:r>
                      <a:r>
                        <a:rPr kumimoji="0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Song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taewon.song@lge.co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Sungjin</a:t>
                      </a:r>
                      <a:r>
                        <a:rPr kumimoji="0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Park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allean.park@lge.com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Observation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8305800" cy="4419600"/>
          </a:xfrm>
        </p:spPr>
        <p:txBody>
          <a:bodyPr/>
          <a:lstStyle/>
          <a:p>
            <a:r>
              <a:rPr lang="en-US" altLang="ko-KR" dirty="0" smtClean="0"/>
              <a:t>Even though </a:t>
            </a:r>
            <a:r>
              <a:rPr lang="en-US" altLang="ko-KR" dirty="0" smtClean="0"/>
              <a:t>transmission rate </a:t>
            </a:r>
            <a:r>
              <a:rPr lang="en-US" altLang="ko-KR" dirty="0" smtClean="0"/>
              <a:t>is above 340 Mbps (MCS 7 at 996 tones RU), </a:t>
            </a:r>
            <a:r>
              <a:rPr lang="en-US" altLang="ko-KR" dirty="0"/>
              <a:t>it can be challengeable in OBSS </a:t>
            </a:r>
            <a:r>
              <a:rPr lang="en-US" altLang="ko-KR" dirty="0" smtClean="0"/>
              <a:t>environment that supporting real time streaming traffic which has bounded latency (10msec) with 150 Mbps rate at application layer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5164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 for SS2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altLang="ko-KR" dirty="0" smtClean="0"/>
              <a:t>Cloud Gaming (2 STAs): Downlink </a:t>
            </a:r>
            <a:r>
              <a:rPr lang="en-US" altLang="ko-KR" dirty="0"/>
              <a:t>performance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48" y="2279547"/>
            <a:ext cx="7017104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 for SS2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altLang="ko-KR" dirty="0"/>
              <a:t>Cloud Gaming (</a:t>
            </a:r>
            <a:r>
              <a:rPr lang="en-US" altLang="ko-KR" dirty="0" smtClean="0"/>
              <a:t>2 STAs): Uplink </a:t>
            </a:r>
            <a:r>
              <a:rPr lang="en-US" altLang="ko-KR" dirty="0"/>
              <a:t>performance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0" y="2276499"/>
            <a:ext cx="7017104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 for SS3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altLang="ko-KR" dirty="0"/>
              <a:t>Cloud Gaming </a:t>
            </a:r>
            <a:r>
              <a:rPr lang="en-US" altLang="ko-KR" dirty="0" smtClean="0"/>
              <a:t>(4 STAs): </a:t>
            </a:r>
            <a:r>
              <a:rPr lang="en-US" altLang="ko-KR" dirty="0"/>
              <a:t>Downlink </a:t>
            </a:r>
            <a:r>
              <a:rPr lang="en-US" altLang="ko-KR" dirty="0" smtClean="0"/>
              <a:t>performance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0" y="2282595"/>
            <a:ext cx="7017104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 for SS3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altLang="ko-KR" dirty="0"/>
              <a:t>Cloud Gaming </a:t>
            </a:r>
            <a:r>
              <a:rPr lang="en-US" altLang="ko-KR" dirty="0" smtClean="0"/>
              <a:t>(4 STAs): </a:t>
            </a:r>
            <a:r>
              <a:rPr lang="en-US" altLang="ko-KR" dirty="0"/>
              <a:t>Uplink </a:t>
            </a:r>
            <a:r>
              <a:rPr lang="en-US" altLang="ko-KR" dirty="0" smtClean="0"/>
              <a:t>performance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48" y="2279547"/>
            <a:ext cx="7017104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Observations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648200"/>
          </a:xfrm>
        </p:spPr>
        <p:txBody>
          <a:bodyPr/>
          <a:lstStyle/>
          <a:p>
            <a:r>
              <a:rPr lang="en-US" altLang="ko-KR" dirty="0" smtClean="0"/>
              <a:t>If there are both DL and UL in the traffic stream, it is much vulnerable to the OBSS environment than DL only case</a:t>
            </a:r>
          </a:p>
          <a:p>
            <a:pPr lvl="1"/>
            <a:r>
              <a:rPr lang="en-US" altLang="ko-KR" dirty="0"/>
              <a:t>Regardless of the data rate, it is difficult to guarantee latency performance in UL than DL</a:t>
            </a:r>
          </a:p>
          <a:p>
            <a:pPr lvl="1"/>
            <a:r>
              <a:rPr lang="en-US" altLang="ko-KR" dirty="0" smtClean="0"/>
              <a:t>Supporting </a:t>
            </a:r>
            <a:r>
              <a:rPr lang="en-US" altLang="ko-KR" dirty="0" smtClean="0"/>
              <a:t>4 STAs is only possible when there is no OBSS interference</a:t>
            </a:r>
          </a:p>
          <a:p>
            <a:r>
              <a:rPr lang="en-US" altLang="ko-KR" dirty="0" smtClean="0"/>
              <a:t>A </a:t>
            </a:r>
            <a:r>
              <a:rPr lang="en-US" altLang="ko-KR" dirty="0" smtClean="0"/>
              <a:t>shorter trigger frame duration can </a:t>
            </a:r>
            <a:r>
              <a:rPr lang="en-US" altLang="ko-KR" dirty="0"/>
              <a:t>improve </a:t>
            </a:r>
            <a:r>
              <a:rPr lang="en-US" altLang="ko-KR" dirty="0" smtClean="0"/>
              <a:t>UL latency, </a:t>
            </a:r>
            <a:r>
              <a:rPr lang="en-US" altLang="ko-KR" dirty="0"/>
              <a:t>but it is not </a:t>
            </a:r>
            <a:r>
              <a:rPr lang="en-US" altLang="ko-KR" dirty="0" smtClean="0"/>
              <a:t>effective in </a:t>
            </a:r>
            <a:r>
              <a:rPr lang="en-US" altLang="ko-KR" dirty="0"/>
              <a:t>an </a:t>
            </a:r>
            <a:r>
              <a:rPr lang="en-US" altLang="ko-KR" dirty="0" smtClean="0"/>
              <a:t>dense environment </a:t>
            </a:r>
          </a:p>
          <a:p>
            <a:pPr lvl="1"/>
            <a:r>
              <a:rPr lang="en-US" altLang="ko-KR" dirty="0" smtClean="0"/>
              <a:t>No </a:t>
            </a:r>
            <a:r>
              <a:rPr lang="en-US" altLang="ko-KR" dirty="0" smtClean="0"/>
              <a:t>matter how short the duration is, it looks very hard to guarantee UL latency performance unless it is delivered to the specific STAs at the right </a:t>
            </a:r>
            <a:r>
              <a:rPr lang="en-US" altLang="ko-KR" dirty="0" smtClean="0"/>
              <a:t>time</a:t>
            </a:r>
          </a:p>
          <a:p>
            <a:r>
              <a:rPr lang="en-US" altLang="ko-KR" dirty="0"/>
              <a:t>DL latency performance is not significantly affected by the duration of trigger frame until certain </a:t>
            </a:r>
            <a:r>
              <a:rPr lang="en-US" altLang="ko-KR" dirty="0" smtClean="0"/>
              <a:t>level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4962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We </a:t>
            </a:r>
            <a:r>
              <a:rPr lang="en-US" altLang="ko-KR" dirty="0" smtClean="0"/>
              <a:t>have evaluated </a:t>
            </a:r>
            <a:r>
              <a:rPr lang="en-US" altLang="ko-KR" dirty="0"/>
              <a:t>that 11ax(OFDMA) can support deterministic service </a:t>
            </a:r>
          </a:p>
          <a:p>
            <a:pPr lvl="1"/>
            <a:r>
              <a:rPr lang="en-US" altLang="ko-KR" dirty="0" smtClean="0"/>
              <a:t>We have implemented real time streaming and cloud gaming traffic in OBSS environment</a:t>
            </a:r>
          </a:p>
          <a:p>
            <a:pPr lvl="1"/>
            <a:r>
              <a:rPr lang="en-US" altLang="ko-KR" dirty="0" smtClean="0"/>
              <a:t>Supporting deterministic service can be challengeable in OBSS environment regardless of data rate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33903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[1</a:t>
            </a:r>
            <a:r>
              <a:rPr lang="en-US" altLang="ko-KR" dirty="0"/>
              <a:t>] 11-19-0762-01-00be-latency-analysis-for-eht.pptx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[2] 11-19-1298-01-00be-ieee-802-1-tsn-an-introduction.pdf</a:t>
            </a:r>
          </a:p>
          <a:p>
            <a:pPr marL="0" indent="0">
              <a:buNone/>
            </a:pPr>
            <a:r>
              <a:rPr lang="en-US" altLang="ko-KR" dirty="0" smtClean="0"/>
              <a:t>[3] 11-14-0980-14-00ax-simulation-scenarios.docx</a:t>
            </a:r>
          </a:p>
          <a:p>
            <a:pPr marL="0" indent="0">
              <a:buNone/>
            </a:pPr>
            <a:r>
              <a:rPr lang="en-US" altLang="ko-KR" dirty="0" smtClean="0"/>
              <a:t>[</a:t>
            </a:r>
            <a:r>
              <a:rPr lang="en-US" altLang="ko-KR" dirty="0"/>
              <a:t>4] </a:t>
            </a:r>
            <a:r>
              <a:rPr lang="en-US" altLang="ko-KR" dirty="0" smtClean="0"/>
              <a:t>11-18-2009-06-0rta-rta-report-draft.docx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[5</a:t>
            </a:r>
            <a:r>
              <a:rPr lang="en-US" altLang="ko-KR" dirty="0"/>
              <a:t>] 11-18-1973-03-0rta-old-and-new-latency-requirements.pptx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33349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1525" y="2819400"/>
            <a:ext cx="7772400" cy="914400"/>
          </a:xfrm>
        </p:spPr>
        <p:txBody>
          <a:bodyPr/>
          <a:lstStyle/>
          <a:p>
            <a:r>
              <a:rPr lang="en-US" altLang="ko-KR" dirty="0" smtClean="0"/>
              <a:t>Appendix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September 2019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92428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CDF </a:t>
            </a:r>
            <a:r>
              <a:rPr lang="en-US" altLang="ko-KR" dirty="0" smtClean="0"/>
              <a:t>for </a:t>
            </a:r>
            <a:r>
              <a:rPr lang="en-US" altLang="ko-KR" dirty="0" smtClean="0"/>
              <a:t>SS1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10360" t="20557" r="5316" b="13827"/>
          <a:stretch/>
        </p:blipFill>
        <p:spPr>
          <a:xfrm>
            <a:off x="1219200" y="1714948"/>
            <a:ext cx="6969160" cy="46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Abstract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8305800" cy="4648200"/>
          </a:xfrm>
        </p:spPr>
        <p:txBody>
          <a:bodyPr/>
          <a:lstStyle/>
          <a:p>
            <a:r>
              <a:rPr lang="en-US" altLang="ko-KR" dirty="0"/>
              <a:t>We addressed </a:t>
            </a:r>
            <a:r>
              <a:rPr lang="en-US" altLang="ko-KR" dirty="0" smtClean="0"/>
              <a:t>the </a:t>
            </a:r>
            <a:r>
              <a:rPr lang="en-US" altLang="ko-KR" dirty="0"/>
              <a:t>simulation results for EDCA system and OFDMA system </a:t>
            </a:r>
            <a:r>
              <a:rPr lang="en-US" altLang="ko-KR" dirty="0" smtClean="0"/>
              <a:t>during conference call [1]</a:t>
            </a:r>
          </a:p>
          <a:p>
            <a:pPr lvl="1"/>
            <a:r>
              <a:rPr lang="en-US" altLang="ko-KR" dirty="0"/>
              <a:t>The latency is divided into several portions and analyzed with </a:t>
            </a:r>
            <a:r>
              <a:rPr lang="en-US" altLang="ko-KR" dirty="0" smtClean="0"/>
              <a:t>simulation</a:t>
            </a:r>
          </a:p>
          <a:p>
            <a:pPr lvl="1"/>
            <a:r>
              <a:rPr lang="en-US" altLang="ko-KR" dirty="0" smtClean="0"/>
              <a:t>OFDMA shows better latency performance because it can reduce contention and collision overhead</a:t>
            </a:r>
            <a:endParaRPr lang="en-US" altLang="ko-KR" dirty="0"/>
          </a:p>
          <a:p>
            <a:r>
              <a:rPr lang="en-US" altLang="ko-KR" dirty="0" smtClean="0"/>
              <a:t>We </a:t>
            </a:r>
            <a:r>
              <a:rPr lang="en-US" altLang="ko-KR" dirty="0" smtClean="0"/>
              <a:t>have enhanced the </a:t>
            </a:r>
            <a:r>
              <a:rPr lang="en-US" altLang="ko-KR" dirty="0"/>
              <a:t>simulator </a:t>
            </a:r>
            <a:r>
              <a:rPr lang="en-US" altLang="ko-KR" dirty="0" smtClean="0"/>
              <a:t>from </a:t>
            </a:r>
            <a:r>
              <a:rPr lang="en-US" altLang="ko-KR" dirty="0"/>
              <a:t>a latency </a:t>
            </a:r>
            <a:r>
              <a:rPr lang="en-US" altLang="ko-KR" dirty="0" smtClean="0"/>
              <a:t>perspective</a:t>
            </a:r>
          </a:p>
          <a:p>
            <a:pPr lvl="1"/>
            <a:r>
              <a:rPr lang="en-US" altLang="ko-KR" dirty="0" smtClean="0"/>
              <a:t>We have adopted </a:t>
            </a:r>
            <a:r>
              <a:rPr lang="en-US" altLang="ko-KR" dirty="0"/>
              <a:t>deterministic service </a:t>
            </a:r>
            <a:r>
              <a:rPr lang="en-US" altLang="ko-KR" dirty="0" smtClean="0"/>
              <a:t>(and bounded latency traffic)</a:t>
            </a:r>
            <a:endParaRPr lang="en-US" altLang="ko-KR" dirty="0"/>
          </a:p>
          <a:p>
            <a:pPr lvl="1"/>
            <a:r>
              <a:rPr lang="en-US" altLang="ko-KR" dirty="0" smtClean="0"/>
              <a:t>Frame drop rate is added as performance metric</a:t>
            </a:r>
          </a:p>
          <a:p>
            <a:r>
              <a:rPr lang="en-US" altLang="ko-KR" dirty="0" smtClean="0"/>
              <a:t>We will evaluate that 11ax(OFDMA) can support </a:t>
            </a:r>
            <a:r>
              <a:rPr lang="en-US" altLang="ko-KR" dirty="0"/>
              <a:t>deterministic service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309408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CDF for </a:t>
            </a:r>
            <a:r>
              <a:rPr lang="en-US" altLang="ko-KR" dirty="0" smtClean="0"/>
              <a:t>SS2: DL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September 2019</a:t>
            </a:r>
            <a:endParaRPr lang="en-US" altLang="ko-KR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30834" t="18013" r="21249" b="23077"/>
          <a:stretch/>
        </p:blipFill>
        <p:spPr>
          <a:xfrm>
            <a:off x="1143000" y="1676400"/>
            <a:ext cx="7048500" cy="46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1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CDF for </a:t>
            </a:r>
            <a:r>
              <a:rPr lang="en-US" altLang="ko-KR" dirty="0" smtClean="0"/>
              <a:t>SS2: UL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September 2019</a:t>
            </a:r>
            <a:endParaRPr lang="en-US" altLang="ko-KR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rcRect l="30417" t="18462" r="20833" b="23077"/>
          <a:stretch/>
        </p:blipFill>
        <p:spPr>
          <a:xfrm>
            <a:off x="917327" y="1697666"/>
            <a:ext cx="7312274" cy="47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CDF for </a:t>
            </a:r>
            <a:r>
              <a:rPr lang="en-US" altLang="ko-KR" dirty="0" smtClean="0"/>
              <a:t>SS3: DL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September 2019</a:t>
            </a:r>
            <a:endParaRPr lang="en-US" altLang="ko-KR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0360" t="19716" r="6757" b="16351"/>
          <a:stretch/>
        </p:blipFill>
        <p:spPr>
          <a:xfrm>
            <a:off x="1066800" y="1676400"/>
            <a:ext cx="7239000" cy="47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CDF for SS3: </a:t>
            </a:r>
            <a:r>
              <a:rPr lang="en-US" altLang="ko-KR" dirty="0" smtClean="0"/>
              <a:t>UL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September 2019</a:t>
            </a:r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65209" t="17037" r="10416" b="25926"/>
          <a:stretch/>
        </p:blipFill>
        <p:spPr>
          <a:xfrm>
            <a:off x="1075276" y="1715845"/>
            <a:ext cx="7069647" cy="46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6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Deterministic </a:t>
            </a:r>
            <a:r>
              <a:rPr lang="en-US" altLang="ko-KR" dirty="0" smtClean="0"/>
              <a:t>Service </a:t>
            </a:r>
            <a:r>
              <a:rPr lang="en-US" altLang="ko-KR" dirty="0" smtClean="0"/>
              <a:t>[2]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We have implemented deterministic service </a:t>
            </a:r>
          </a:p>
          <a:p>
            <a:pPr lvl="1"/>
            <a:r>
              <a:rPr lang="en-US" altLang="ko-KR" dirty="0" smtClean="0"/>
              <a:t>STA can transmit UL frame within bounded latency after receiving trigger frame</a:t>
            </a:r>
          </a:p>
          <a:p>
            <a:pPr lvl="1"/>
            <a:r>
              <a:rPr lang="en-US" altLang="ko-KR" dirty="0" smtClean="0"/>
              <a:t>AP transmit DL </a:t>
            </a:r>
            <a:r>
              <a:rPr lang="en-US" altLang="ko-KR" dirty="0"/>
              <a:t>frame within bounded latency after </a:t>
            </a:r>
            <a:r>
              <a:rPr lang="en-US" altLang="ko-KR" dirty="0" smtClean="0"/>
              <a:t>contention</a:t>
            </a:r>
          </a:p>
          <a:p>
            <a:pPr lvl="1"/>
            <a:r>
              <a:rPr lang="en-US" altLang="ko-KR" dirty="0"/>
              <a:t>If the </a:t>
            </a:r>
            <a:r>
              <a:rPr lang="en-US" altLang="ko-KR" dirty="0" smtClean="0"/>
              <a:t>frame cannot </a:t>
            </a:r>
            <a:r>
              <a:rPr lang="en-US" altLang="ko-KR" dirty="0"/>
              <a:t>be transmitted </a:t>
            </a:r>
            <a:r>
              <a:rPr lang="en-US" altLang="ko-KR" dirty="0" smtClean="0"/>
              <a:t>within bounded latency, </a:t>
            </a:r>
            <a:r>
              <a:rPr lang="en-US" altLang="ko-KR" dirty="0"/>
              <a:t>it is </a:t>
            </a:r>
            <a:r>
              <a:rPr lang="en-US" altLang="ko-KR" dirty="0" smtClean="0"/>
              <a:t>dropped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r="8955" b="60083"/>
          <a:stretch/>
        </p:blipFill>
        <p:spPr>
          <a:xfrm>
            <a:off x="199581" y="1788401"/>
            <a:ext cx="4648200" cy="160673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t="47326"/>
          <a:stretch/>
        </p:blipFill>
        <p:spPr>
          <a:xfrm>
            <a:off x="4154705" y="2436356"/>
            <a:ext cx="4789714" cy="19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2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Topology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601787"/>
            <a:ext cx="7772400" cy="4722813"/>
          </a:xfrm>
        </p:spPr>
        <p:txBody>
          <a:bodyPr/>
          <a:lstStyle/>
          <a:p>
            <a:r>
              <a:rPr lang="en-US" altLang="ko-KR" dirty="0" smtClean="0"/>
              <a:t>Revised Residential scenario (from 11ax SS document </a:t>
            </a:r>
            <a:r>
              <a:rPr lang="en-US" altLang="ko-KR" dirty="0" smtClean="0"/>
              <a:t>[3])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 Floor, 10 Apartments</a:t>
            </a:r>
          </a:p>
          <a:p>
            <a:pPr lvl="1"/>
            <a:r>
              <a:rPr lang="en-US" altLang="ko-KR" dirty="0" smtClean="0"/>
              <a:t>AP is located at center of each apartment</a:t>
            </a:r>
          </a:p>
          <a:p>
            <a:pPr lvl="1"/>
            <a:r>
              <a:rPr lang="en-US" altLang="ko-KR" dirty="0" smtClean="0"/>
              <a:t>Blue: Acting with time-sensitive traffic</a:t>
            </a:r>
          </a:p>
          <a:p>
            <a:pPr lvl="2"/>
            <a:r>
              <a:rPr lang="en-US" altLang="ko-KR" dirty="0" smtClean="0"/>
              <a:t>We are focusing on this apartment </a:t>
            </a:r>
          </a:p>
          <a:p>
            <a:pPr lvl="1"/>
            <a:r>
              <a:rPr lang="en-US" altLang="ko-KR" dirty="0" smtClean="0"/>
              <a:t>Yellow: Acting as interference (Non time-sensitive traffic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They are </a:t>
            </a:r>
            <a:r>
              <a:rPr lang="en-US" altLang="ko-KR" dirty="0"/>
              <a:t>h</a:t>
            </a:r>
            <a:r>
              <a:rPr lang="en-US" altLang="ko-KR" dirty="0" smtClean="0"/>
              <a:t>earable from Blue apartment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White: Empty apartment (or acting in different channel)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049" y="4267994"/>
            <a:ext cx="4129380" cy="2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Topology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754187"/>
            <a:ext cx="7772400" cy="4722813"/>
          </a:xfrm>
        </p:spPr>
        <p:txBody>
          <a:bodyPr/>
          <a:lstStyle/>
          <a:p>
            <a:r>
              <a:rPr lang="en-US" altLang="ko-KR" dirty="0" smtClean="0"/>
              <a:t>Blue </a:t>
            </a:r>
            <a:r>
              <a:rPr lang="en-US" altLang="ko-KR" dirty="0" smtClean="0"/>
              <a:t>Apartment</a:t>
            </a:r>
          </a:p>
          <a:p>
            <a:pPr lvl="1"/>
            <a:r>
              <a:rPr lang="en-US" altLang="ko-KR" dirty="0" smtClean="0"/>
              <a:t>Traffic: Real time streaming or Cloud gaming</a:t>
            </a:r>
          </a:p>
          <a:p>
            <a:pPr lvl="1"/>
            <a:r>
              <a:rPr lang="en-US" altLang="ko-KR" dirty="0" smtClean="0"/>
              <a:t>Number of STA</a:t>
            </a:r>
          </a:p>
          <a:p>
            <a:pPr lvl="2"/>
            <a:r>
              <a:rPr lang="en-US" altLang="ko-KR" dirty="0" smtClean="0"/>
              <a:t>1 STA (Real time streaming simulation)</a:t>
            </a:r>
          </a:p>
          <a:p>
            <a:pPr lvl="2"/>
            <a:r>
              <a:rPr lang="en-US" altLang="ko-KR" dirty="0" smtClean="0"/>
              <a:t>2 or 4 STAs (</a:t>
            </a:r>
            <a:r>
              <a:rPr lang="en-US" altLang="ko-KR" dirty="0"/>
              <a:t>Cloud gaming </a:t>
            </a:r>
            <a:r>
              <a:rPr lang="en-US" altLang="ko-KR" dirty="0" smtClean="0"/>
              <a:t>simulation)</a:t>
            </a:r>
          </a:p>
          <a:p>
            <a:pPr lvl="1"/>
            <a:r>
              <a:rPr lang="en-US" altLang="ko-KR" dirty="0" smtClean="0"/>
              <a:t>Location: Fixed (1 meter from AP) </a:t>
            </a:r>
          </a:p>
          <a:p>
            <a:r>
              <a:rPr lang="en-US" altLang="ko-KR" dirty="0" smtClean="0"/>
              <a:t>Yellow Apartment</a:t>
            </a:r>
          </a:p>
          <a:p>
            <a:pPr lvl="1"/>
            <a:r>
              <a:rPr lang="en-US" altLang="ko-KR" dirty="0" smtClean="0"/>
              <a:t>Traffic: Constant Bit Rate</a:t>
            </a:r>
          </a:p>
          <a:p>
            <a:pPr lvl="1"/>
            <a:r>
              <a:rPr lang="en-US" altLang="ko-KR" dirty="0"/>
              <a:t>Number of </a:t>
            </a:r>
            <a:r>
              <a:rPr lang="en-US" altLang="ko-KR" dirty="0" smtClean="0"/>
              <a:t>STA: 2 STAs</a:t>
            </a:r>
          </a:p>
          <a:p>
            <a:pPr lvl="1"/>
            <a:r>
              <a:rPr lang="en-US" altLang="ko-KR" dirty="0" smtClean="0"/>
              <a:t>Location: Random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l="55161"/>
          <a:stretch/>
        </p:blipFill>
        <p:spPr>
          <a:xfrm>
            <a:off x="6705600" y="4228307"/>
            <a:ext cx="1734365" cy="171784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r="54689"/>
          <a:stretch/>
        </p:blipFill>
        <p:spPr>
          <a:xfrm>
            <a:off x="6705600" y="1981200"/>
            <a:ext cx="1752600" cy="17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Traffic details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754187"/>
            <a:ext cx="7772400" cy="4722813"/>
          </a:xfrm>
        </p:spPr>
        <p:txBody>
          <a:bodyPr/>
          <a:lstStyle/>
          <a:p>
            <a:r>
              <a:rPr lang="en-US" altLang="ko-KR" dirty="0" smtClean="0"/>
              <a:t>Traffic model: Real time streaming </a:t>
            </a:r>
            <a:r>
              <a:rPr lang="en-US" altLang="ko-KR" dirty="0" smtClean="0"/>
              <a:t>[4][5]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Data rate: 150 Mbps</a:t>
            </a:r>
          </a:p>
          <a:p>
            <a:pPr lvl="1"/>
            <a:r>
              <a:rPr lang="en-US" altLang="ko-KR" dirty="0" smtClean="0"/>
              <a:t>Latency bound: </a:t>
            </a:r>
            <a:r>
              <a:rPr lang="en-US" altLang="ko-KR" dirty="0" smtClean="0"/>
              <a:t>10 </a:t>
            </a:r>
            <a:r>
              <a:rPr lang="en-US" altLang="ko-KR" dirty="0" err="1" smtClean="0"/>
              <a:t>msec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Video </a:t>
            </a:r>
            <a:r>
              <a:rPr lang="en-US" altLang="ko-KR" dirty="0"/>
              <a:t>frame </a:t>
            </a:r>
            <a:r>
              <a:rPr lang="en-US" altLang="ko-KR" dirty="0" smtClean="0"/>
              <a:t>rate: 120 Hz (8.33 </a:t>
            </a:r>
            <a:r>
              <a:rPr lang="en-US" altLang="ko-KR" dirty="0" err="1" smtClean="0"/>
              <a:t>msec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en-US" altLang="ko-KR" dirty="0" smtClean="0"/>
              <a:t>UDP, DL only,</a:t>
            </a:r>
            <a:r>
              <a:rPr lang="en-US" altLang="ko-KR" dirty="0"/>
              <a:t> Near-lossless</a:t>
            </a:r>
          </a:p>
          <a:p>
            <a:r>
              <a:rPr lang="en-US" altLang="ko-KR" dirty="0" smtClean="0"/>
              <a:t>Traffic model: Cloud Gaming </a:t>
            </a:r>
            <a:r>
              <a:rPr lang="en-US" altLang="ko-KR" dirty="0" smtClean="0"/>
              <a:t>[4][5]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Data rate: 20 Mbps (DL), 100 kbps (UL)</a:t>
            </a:r>
          </a:p>
          <a:p>
            <a:pPr lvl="1"/>
            <a:r>
              <a:rPr lang="en-US" altLang="ko-KR" dirty="0" smtClean="0"/>
              <a:t>Latency bound: </a:t>
            </a:r>
            <a:r>
              <a:rPr lang="en-US" altLang="ko-KR" dirty="0" smtClean="0"/>
              <a:t>10 </a:t>
            </a:r>
            <a:r>
              <a:rPr lang="en-US" altLang="ko-KR" dirty="0" err="1" smtClean="0"/>
              <a:t>msec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Frame </a:t>
            </a:r>
            <a:r>
              <a:rPr lang="en-US" altLang="ko-KR" dirty="0"/>
              <a:t>rate: </a:t>
            </a:r>
            <a:r>
              <a:rPr lang="en-US" altLang="ko-KR" dirty="0" smtClean="0"/>
              <a:t>60 </a:t>
            </a:r>
            <a:r>
              <a:rPr lang="en-US" altLang="ko-KR" dirty="0"/>
              <a:t>Hz </a:t>
            </a:r>
            <a:r>
              <a:rPr lang="en-US" altLang="ko-KR" dirty="0" smtClean="0"/>
              <a:t>(16.7 </a:t>
            </a:r>
            <a:r>
              <a:rPr lang="en-US" altLang="ko-KR" dirty="0" err="1" smtClean="0"/>
              <a:t>msec</a:t>
            </a:r>
            <a:r>
              <a:rPr lang="en-US" altLang="ko-KR" dirty="0" smtClean="0"/>
              <a:t>, DL), 15 Hz (66.7 </a:t>
            </a:r>
            <a:r>
              <a:rPr lang="en-US" altLang="ko-KR" dirty="0" err="1" smtClean="0"/>
              <a:t>msec</a:t>
            </a:r>
            <a:r>
              <a:rPr lang="en-US" altLang="ko-KR" dirty="0" smtClean="0"/>
              <a:t>, UL)</a:t>
            </a:r>
          </a:p>
          <a:p>
            <a:pPr lvl="1"/>
            <a:r>
              <a:rPr lang="en-US" altLang="ko-KR" dirty="0" smtClean="0"/>
              <a:t>UDP, </a:t>
            </a:r>
            <a:r>
              <a:rPr lang="en-US" altLang="ko-KR" dirty="0"/>
              <a:t>Near-lossless</a:t>
            </a:r>
          </a:p>
          <a:p>
            <a:pPr lvl="1"/>
            <a:r>
              <a:rPr lang="en-US" altLang="ko-KR" dirty="0"/>
              <a:t>Trigger frame duration: </a:t>
            </a:r>
            <a:r>
              <a:rPr lang="en-US" altLang="ko-KR" dirty="0" smtClean="0"/>
              <a:t>4 </a:t>
            </a:r>
            <a:r>
              <a:rPr lang="en-US" altLang="ko-KR" dirty="0" err="1" smtClean="0"/>
              <a:t>msec</a:t>
            </a:r>
            <a:r>
              <a:rPr lang="en-US" altLang="ko-KR" dirty="0" smtClean="0"/>
              <a:t> or 8 </a:t>
            </a:r>
            <a:r>
              <a:rPr lang="en-US" altLang="ko-KR" dirty="0" err="1" smtClean="0"/>
              <a:t>msec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89579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Others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Interference: </a:t>
            </a:r>
            <a:r>
              <a:rPr lang="en-US" altLang="ko-KR" dirty="0" smtClean="0"/>
              <a:t>Constant Bit Rate</a:t>
            </a:r>
            <a:endParaRPr lang="en-US" altLang="ko-KR" dirty="0"/>
          </a:p>
          <a:p>
            <a:pPr lvl="1"/>
            <a:r>
              <a:rPr lang="en-US" altLang="ko-KR" dirty="0"/>
              <a:t>DL and UL mixed: </a:t>
            </a:r>
            <a:r>
              <a:rPr lang="en-US" altLang="ko-KR" dirty="0" smtClean="0"/>
              <a:t>2, 4, 8 </a:t>
            </a:r>
            <a:r>
              <a:rPr lang="en-US" altLang="ko-KR" dirty="0"/>
              <a:t>Mbps </a:t>
            </a:r>
            <a:r>
              <a:rPr lang="en-US" altLang="ko-KR" dirty="0" smtClean="0"/>
              <a:t>per </a:t>
            </a:r>
            <a:r>
              <a:rPr lang="en-US" altLang="ko-KR" dirty="0" smtClean="0"/>
              <a:t>link</a:t>
            </a:r>
          </a:p>
          <a:p>
            <a:pPr lvl="2"/>
            <a:r>
              <a:rPr lang="en-US" altLang="ko-KR" dirty="0" smtClean="0"/>
              <a:t>Aggregated BSS rate = 8, 16, 32 Mbps (2 STA * 2 Way * Data rate per link)</a:t>
            </a:r>
          </a:p>
          <a:p>
            <a:pPr lvl="2"/>
            <a:r>
              <a:rPr lang="en-US" altLang="ko-KR" dirty="0" smtClean="0"/>
              <a:t>Sum Interference rate = 24, 48, 96 Mbps (3 BSSs)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Trigger </a:t>
            </a:r>
            <a:r>
              <a:rPr lang="en-US" altLang="ko-KR" dirty="0"/>
              <a:t>frame duration: 8 </a:t>
            </a:r>
            <a:r>
              <a:rPr lang="en-US" altLang="ko-KR" dirty="0" err="1"/>
              <a:t>msec</a:t>
            </a:r>
            <a:endParaRPr lang="en-US" altLang="ko-KR" dirty="0"/>
          </a:p>
          <a:p>
            <a:r>
              <a:rPr lang="en-US" altLang="ko-KR" dirty="0" smtClean="0"/>
              <a:t>Other </a:t>
            </a:r>
            <a:r>
              <a:rPr lang="en-US" altLang="ko-KR" dirty="0" smtClean="0"/>
              <a:t>parameters for all apartment</a:t>
            </a:r>
            <a:endParaRPr lang="ko-KR" altLang="en-US" dirty="0"/>
          </a:p>
          <a:p>
            <a:pPr lvl="1"/>
            <a:r>
              <a:rPr lang="en-US" altLang="ko-KR" dirty="0" smtClean="0"/>
              <a:t>MCS is fixed (MCS 7) </a:t>
            </a:r>
          </a:p>
          <a:p>
            <a:pPr lvl="1"/>
            <a:r>
              <a:rPr lang="en-US" altLang="ko-KR" dirty="0" smtClean="0"/>
              <a:t>OFDMA only (No EDCA, No UORA)</a:t>
            </a:r>
          </a:p>
          <a:p>
            <a:pPr lvl="1"/>
            <a:r>
              <a:rPr lang="en-US" altLang="ko-KR" dirty="0" smtClean="0"/>
              <a:t>RU sizes</a:t>
            </a:r>
          </a:p>
          <a:p>
            <a:pPr lvl="2"/>
            <a:r>
              <a:rPr lang="en-US" altLang="ko-KR" dirty="0" smtClean="0"/>
              <a:t>996 tones(* 1), 484 tones(* 2), 242 tones(* 4) RU are used </a:t>
            </a:r>
          </a:p>
          <a:p>
            <a:endParaRPr lang="en-US" altLang="ko-KR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69810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Scenario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SS1: Real </a:t>
            </a:r>
            <a:r>
              <a:rPr lang="en-US" altLang="ko-KR" dirty="0"/>
              <a:t>time </a:t>
            </a:r>
            <a:r>
              <a:rPr lang="en-US" altLang="ko-KR" dirty="0" smtClean="0"/>
              <a:t>streaming</a:t>
            </a:r>
          </a:p>
          <a:p>
            <a:pPr lvl="1"/>
            <a:r>
              <a:rPr lang="en-US" altLang="ko-KR" dirty="0" smtClean="0"/>
              <a:t>1 STA</a:t>
            </a:r>
          </a:p>
          <a:p>
            <a:pPr lvl="1"/>
            <a:r>
              <a:rPr lang="en-US" altLang="ko-KR" dirty="0" smtClean="0"/>
              <a:t>Interference level: 0 Mbps, 4 Mbps, 8 Mbps</a:t>
            </a:r>
          </a:p>
          <a:p>
            <a:r>
              <a:rPr lang="en-US" altLang="ko-KR" dirty="0" smtClean="0"/>
              <a:t>SS2: Cloud gaming</a:t>
            </a:r>
          </a:p>
          <a:p>
            <a:pPr lvl="1"/>
            <a:r>
              <a:rPr lang="en-US" altLang="ko-KR" dirty="0" smtClean="0"/>
              <a:t>2 STAs</a:t>
            </a:r>
          </a:p>
          <a:p>
            <a:pPr lvl="1"/>
            <a:r>
              <a:rPr lang="en-US" altLang="ko-KR" dirty="0"/>
              <a:t>Interference level: 0 Mbps, </a:t>
            </a:r>
            <a:r>
              <a:rPr lang="en-US" altLang="ko-KR" dirty="0" smtClean="0"/>
              <a:t>2 </a:t>
            </a:r>
            <a:r>
              <a:rPr lang="en-US" altLang="ko-KR" dirty="0"/>
              <a:t>Mbps, </a:t>
            </a:r>
            <a:r>
              <a:rPr lang="en-US" altLang="ko-KR" dirty="0" smtClean="0"/>
              <a:t>4 Mbps</a:t>
            </a:r>
          </a:p>
          <a:p>
            <a:pPr lvl="1"/>
            <a:r>
              <a:rPr lang="en-US" altLang="ko-KR" dirty="0" smtClean="0"/>
              <a:t>Trigger frame duration: 4 </a:t>
            </a:r>
            <a:r>
              <a:rPr lang="en-US" altLang="ko-KR" dirty="0" err="1" smtClean="0"/>
              <a:t>msec</a:t>
            </a:r>
            <a:r>
              <a:rPr lang="en-US" altLang="ko-KR" dirty="0" smtClean="0"/>
              <a:t>, 8 </a:t>
            </a:r>
            <a:r>
              <a:rPr lang="en-US" altLang="ko-KR" dirty="0" err="1" smtClean="0"/>
              <a:t>msec</a:t>
            </a:r>
            <a:endParaRPr lang="en-US" altLang="ko-KR" dirty="0"/>
          </a:p>
          <a:p>
            <a:r>
              <a:rPr lang="en-US" altLang="ko-KR" dirty="0" smtClean="0"/>
              <a:t>SS3: Cloud gaming</a:t>
            </a:r>
          </a:p>
          <a:p>
            <a:pPr lvl="1"/>
            <a:r>
              <a:rPr lang="en-US" altLang="ko-KR" dirty="0" smtClean="0"/>
              <a:t>4 STAs</a:t>
            </a:r>
          </a:p>
          <a:p>
            <a:pPr lvl="1"/>
            <a:r>
              <a:rPr lang="en-US" altLang="ko-KR" dirty="0"/>
              <a:t>Interference level: 0 Mbps, 2 Mbps, 4 Mbps</a:t>
            </a:r>
          </a:p>
          <a:p>
            <a:pPr lvl="1"/>
            <a:r>
              <a:rPr lang="en-US" altLang="ko-KR" dirty="0"/>
              <a:t>Trigger frame duration: 4 </a:t>
            </a:r>
            <a:r>
              <a:rPr lang="en-US" altLang="ko-KR" dirty="0" err="1"/>
              <a:t>msec</a:t>
            </a:r>
            <a:r>
              <a:rPr lang="en-US" altLang="ko-KR" dirty="0"/>
              <a:t>, 8 </a:t>
            </a:r>
            <a:r>
              <a:rPr lang="en-US" altLang="ko-KR" dirty="0" err="1" smtClean="0"/>
              <a:t>msec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66851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 for SS1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altLang="ko-KR" dirty="0" smtClean="0"/>
              <a:t>Real Time Streaming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Suhwook Kim et. al, LG Electronics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September 2019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48" y="2255163"/>
            <a:ext cx="7017104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237517</TotalTime>
  <Words>1193</Words>
  <Application>Microsoft Office PowerPoint</Application>
  <PresentationFormat>화면 슬라이드 쇼(4:3)</PresentationFormat>
  <Paragraphs>218</Paragraphs>
  <Slides>23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굴림</vt:lpstr>
      <vt:lpstr>맑은 고딕</vt:lpstr>
      <vt:lpstr>Arial</vt:lpstr>
      <vt:lpstr>Times New Roman</vt:lpstr>
      <vt:lpstr>802-11-Submission</vt:lpstr>
      <vt:lpstr>Performance evaluation of deterministic service for EHT </vt:lpstr>
      <vt:lpstr>Abstract</vt:lpstr>
      <vt:lpstr>Deterministic Service [2] </vt:lpstr>
      <vt:lpstr>Simulation Topology</vt:lpstr>
      <vt:lpstr>Simulation Topology</vt:lpstr>
      <vt:lpstr>Traffic details</vt:lpstr>
      <vt:lpstr>Others</vt:lpstr>
      <vt:lpstr>Simulation Scenario</vt:lpstr>
      <vt:lpstr>Simulation Result for SS1</vt:lpstr>
      <vt:lpstr>Observation</vt:lpstr>
      <vt:lpstr>Simulation Result for SS2</vt:lpstr>
      <vt:lpstr>Simulation Result for SS2</vt:lpstr>
      <vt:lpstr>Simulation Result for SS3</vt:lpstr>
      <vt:lpstr>Simulation Result for SS3</vt:lpstr>
      <vt:lpstr>Observations</vt:lpstr>
      <vt:lpstr>Summary</vt:lpstr>
      <vt:lpstr>References</vt:lpstr>
      <vt:lpstr>Appendix</vt:lpstr>
      <vt:lpstr>CDF for SS1</vt:lpstr>
      <vt:lpstr>CDF for SS2: DL</vt:lpstr>
      <vt:lpstr>CDF for SS2: UL</vt:lpstr>
      <vt:lpstr>CDF for SS3: DL</vt:lpstr>
      <vt:lpstr>CDF for SS3: UL</vt:lpstr>
    </vt:vector>
  </TitlesOfParts>
  <Company>LG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suhwook.kim@lge.com</dc:creator>
  <cp:lastModifiedBy>admin</cp:lastModifiedBy>
  <cp:revision>7198</cp:revision>
  <cp:lastPrinted>2018-10-31T23:27:01Z</cp:lastPrinted>
  <dcterms:created xsi:type="dcterms:W3CDTF">2007-05-21T21:00:37Z</dcterms:created>
  <dcterms:modified xsi:type="dcterms:W3CDTF">2019-09-10T05:22:29Z</dcterms:modified>
</cp:coreProperties>
</file>