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331" r:id="rId5"/>
    <p:sldId id="868" r:id="rId6"/>
    <p:sldId id="883" r:id="rId7"/>
    <p:sldId id="886" r:id="rId8"/>
    <p:sldId id="896" r:id="rId9"/>
    <p:sldId id="900" r:id="rId10"/>
    <p:sldId id="897" r:id="rId11"/>
    <p:sldId id="903" r:id="rId12"/>
    <p:sldId id="908" r:id="rId13"/>
    <p:sldId id="902" r:id="rId14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53" autoAdjust="0"/>
    <p:restoredTop sz="94764" autoAdjust="0"/>
  </p:normalViewPr>
  <p:slideViewPr>
    <p:cSldViewPr>
      <p:cViewPr varScale="1">
        <p:scale>
          <a:sx n="73" d="100"/>
          <a:sy n="73" d="100"/>
        </p:scale>
        <p:origin x="595" y="7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3570" y="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in Tian" userId="e397d4e6-4b2d-47c1-b080-befae643805b" providerId="ADAL" clId="{256FA283-8A56-4A38-A651-1E478EAB5F04}"/>
    <pc:docChg chg="modMainMaster">
      <pc:chgData name="Bin Tian" userId="e397d4e6-4b2d-47c1-b080-befae643805b" providerId="ADAL" clId="{256FA283-8A56-4A38-A651-1E478EAB5F04}" dt="2019-11-12T06:15:47.129" v="1" actId="6549"/>
      <pc:docMkLst>
        <pc:docMk/>
      </pc:docMkLst>
      <pc:sldMasterChg chg="modSp">
        <pc:chgData name="Bin Tian" userId="e397d4e6-4b2d-47c1-b080-befae643805b" providerId="ADAL" clId="{256FA283-8A56-4A38-A651-1E478EAB5F04}" dt="2019-11-12T06:15:47.129" v="1" actId="6549"/>
        <pc:sldMasterMkLst>
          <pc:docMk/>
          <pc:sldMasterMk cId="0" sldId="2147483648"/>
        </pc:sldMasterMkLst>
        <pc:spChg chg="mod">
          <ac:chgData name="Bin Tian" userId="e397d4e6-4b2d-47c1-b080-befae643805b" providerId="ADAL" clId="{256FA283-8A56-4A38-A651-1E478EAB5F04}" dt="2019-11-12T06:15:47.129" v="1" actId="6549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802.11-19/xxxxr0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802.11-19/xxxxr0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Alice Chen (Qualcomm)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802.11-19/xxxxr0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Alice Chen (Qualcomm)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0F0DBE41-23D8-4A5A-BF78-102A9350C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13732" y="331014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802.11-19/1521r1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id="{CB245E8C-54A1-40A6-B6AD-049B392D643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7504" y="284590"/>
            <a:ext cx="215959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September, 2019</a:t>
            </a:r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00242BE9-34DB-416B-A8B6-9310C7468CF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170372" y="6487632"/>
            <a:ext cx="136402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altLang="en-US" dirty="0"/>
              <a:t>Bin Tian (Qualcomm)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GB" altLang="en-US" dirty="0"/>
              <a:t>Further Thoughts on 11be Tone Plan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2019-09-16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8507898"/>
              </p:ext>
            </p:extLst>
          </p:nvPr>
        </p:nvGraphicFramePr>
        <p:xfrm>
          <a:off x="1152525" y="2998720"/>
          <a:ext cx="7391400" cy="202133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Bin Tian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Qualcomm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btian@qti.qualcomm.com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1376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Alice Chen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6283733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Lin Yang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Youhan Kim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4585805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Sameer Vermani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11021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Steve Shellhammer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084387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E145F5-4EDE-411D-ACCD-3CC26C37AE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C7FC36-B47E-4E03-91BC-56C8729AE4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Alice Chen, et. al., “</a:t>
            </a:r>
            <a:r>
              <a:rPr lang="en-GB" altLang="en-US" dirty="0"/>
              <a:t>320MHz Channelization and Tone Plan</a:t>
            </a:r>
            <a:r>
              <a:rPr lang="en-US" dirty="0"/>
              <a:t>,” IEEE 802.11-19/0797r1, May 2019</a:t>
            </a:r>
          </a:p>
          <a:p>
            <a:r>
              <a:rPr lang="en-US" dirty="0"/>
              <a:t>[2] </a:t>
            </a:r>
            <a:r>
              <a:rPr lang="en-US" dirty="0" err="1"/>
              <a:t>Eunsung</a:t>
            </a:r>
            <a:r>
              <a:rPr lang="en-US" dirty="0"/>
              <a:t> Park, et. al., “</a:t>
            </a:r>
            <a:r>
              <a:rPr lang="en-US" altLang="ko-KR" dirty="0">
                <a:ea typeface="굴림" panose="020B0600000101010101" pitchFamily="50" charset="-127"/>
              </a:rPr>
              <a:t>Consideration on 320MHz Bandwidth and 16 Spatial Streams,” IEEE </a:t>
            </a:r>
            <a:r>
              <a:rPr lang="en-US" altLang="ko-KR" dirty="0"/>
              <a:t>802.11-19/0778r0, May 2019</a:t>
            </a:r>
          </a:p>
          <a:p>
            <a:r>
              <a:rPr lang="en-US" dirty="0"/>
              <a:t>[3] </a:t>
            </a:r>
            <a:r>
              <a:rPr lang="en-US" dirty="0" err="1"/>
              <a:t>Eunsung</a:t>
            </a:r>
            <a:r>
              <a:rPr lang="en-US" dirty="0"/>
              <a:t> Park, et. al., “Tone Plan Discussion,” IEEE 802.11-19/1066r0, July 2019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22D65A-56A3-43A6-B5FA-B4A0DCE5B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03928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5476C97-2AB5-46A4-BDB0-67FF27AE8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0" y="509127"/>
            <a:ext cx="7772400" cy="1066800"/>
          </a:xfrm>
        </p:spPr>
        <p:txBody>
          <a:bodyPr/>
          <a:lstStyle/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Introduction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C77222-AB5C-4DC9-A284-21E939B19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9715" y="1514029"/>
            <a:ext cx="7772400" cy="4834844"/>
          </a:xfrm>
        </p:spPr>
        <p:txBody>
          <a:bodyPr/>
          <a:lstStyle/>
          <a:p>
            <a:r>
              <a:rPr lang="en-US" sz="2000" dirty="0"/>
              <a:t>We have discussed the 11be tone plan in [1] and received strong support in SPs on following proposals on 11be</a:t>
            </a:r>
          </a:p>
          <a:p>
            <a:pPr lvl="1"/>
            <a:r>
              <a:rPr lang="en-US" sz="1600" dirty="0"/>
              <a:t>Use the same subcarrier spacing for the data portion as in 11ax</a:t>
            </a:r>
          </a:p>
          <a:p>
            <a:pPr lvl="1"/>
            <a:r>
              <a:rPr lang="en-US" sz="1600" dirty="0"/>
              <a:t>Reuse 11ax tone plan for 20/40/80/160/80+80MHz PPDU</a:t>
            </a:r>
          </a:p>
          <a:p>
            <a:pPr lvl="1"/>
            <a:r>
              <a:rPr lang="en-US" sz="1600" dirty="0"/>
              <a:t>Add new 320/160+160MHz PPDU </a:t>
            </a:r>
          </a:p>
          <a:p>
            <a:pPr lvl="1"/>
            <a:r>
              <a:rPr lang="en-US" sz="1600" dirty="0"/>
              <a:t>Use duplicated HE160 for 320/160+160 MHz OFDMA tone plan</a:t>
            </a:r>
          </a:p>
          <a:p>
            <a:endParaRPr lang="en-US" sz="2000" dirty="0"/>
          </a:p>
          <a:p>
            <a:r>
              <a:rPr lang="en-US" sz="2000" dirty="0"/>
              <a:t>In this presentation, we will further discuss the tone plan for</a:t>
            </a:r>
          </a:p>
          <a:p>
            <a:pPr lvl="1"/>
            <a:r>
              <a:rPr lang="en-US" sz="1600" dirty="0"/>
              <a:t>320/160+160MHz Non-OFDMA </a:t>
            </a:r>
          </a:p>
          <a:p>
            <a:pPr lvl="1"/>
            <a:r>
              <a:rPr lang="en-US" sz="1600" dirty="0"/>
              <a:t>240/160+80 MHz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C5F769-9129-4DE4-AD4D-6A0E35818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68704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C11AD-E6BD-4B07-ABAF-2CBB6EA4B8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3" y="548680"/>
            <a:ext cx="7772400" cy="1066800"/>
          </a:xfrm>
        </p:spPr>
        <p:txBody>
          <a:bodyPr/>
          <a:lstStyle/>
          <a:p>
            <a:r>
              <a:rPr lang="en-US" dirty="0"/>
              <a:t>Non-OFDMA 320/160+160MHz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1E5372-F731-41F1-AC7A-387F5EC06A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900" y="1692101"/>
            <a:ext cx="7772400" cy="4114800"/>
          </a:xfrm>
        </p:spPr>
        <p:txBody>
          <a:bodyPr/>
          <a:lstStyle/>
          <a:p>
            <a:r>
              <a:rPr lang="en-US" sz="2000" dirty="0"/>
              <a:t>For 160+160MHz PPDU, it is desirable that each 160MHz segment reuses the same tone plan as the 160 MHz PPDU</a:t>
            </a:r>
          </a:p>
          <a:p>
            <a:pPr lvl="1"/>
            <a:r>
              <a:rPr lang="en-US" sz="1600" dirty="0"/>
              <a:t>Defining two tone plans for 160MHz increases the complexity</a:t>
            </a:r>
          </a:p>
          <a:p>
            <a:r>
              <a:rPr lang="en-US" sz="2000" dirty="0"/>
              <a:t>For 320MHz PPDU,  it is desirable to have the same tone plan as in the 160 + 160MHz case</a:t>
            </a:r>
          </a:p>
          <a:p>
            <a:pPr lvl="1"/>
            <a:r>
              <a:rPr lang="en-US" sz="1600" dirty="0"/>
              <a:t>Implementation flexibility: allow using two chains (160+160) implementation to support contiguous 320MHz  </a:t>
            </a:r>
          </a:p>
          <a:p>
            <a:pPr lvl="1"/>
            <a:r>
              <a:rPr lang="en-US" sz="1600" dirty="0"/>
              <a:t>Simplicity:  each 160MHz segment is the same as in 11ax, regardless of 160+160 or 320 MHz</a:t>
            </a:r>
          </a:p>
          <a:p>
            <a:pPr lvl="1"/>
            <a:r>
              <a:rPr lang="en-US" sz="1600" dirty="0"/>
              <a:t>Efficiency percentage gain from having a special tone plan just for 320 MHz non-OFDMA mode is insignificant </a:t>
            </a:r>
          </a:p>
          <a:p>
            <a:pPr lvl="2"/>
            <a:r>
              <a:rPr lang="en-US" sz="1400" dirty="0"/>
              <a:t>Even assume the best case of a new tone plan, there is 4096-(11+12) edge tones – 5 DC = 4068 total usable tone, which is only about 2% more than the existing simple 4x996 plan</a:t>
            </a:r>
          </a:p>
          <a:p>
            <a:r>
              <a:rPr lang="en-US" sz="2000" dirty="0"/>
              <a:t>Recommend that non-OFDMA 320/160+160MHz uses duplicated HE 160MHz tone plan, the same as in the OFDMA case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1F68F0-A741-4702-9A19-AFBA68366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39132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998B62-380A-45F4-A7B1-F64FBB9DB0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240/160+80 MHz Transmission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2BCBA8-39AE-403D-B7C8-921EC7D18E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772816"/>
            <a:ext cx="7772400" cy="4187106"/>
          </a:xfrm>
        </p:spPr>
        <p:txBody>
          <a:bodyPr/>
          <a:lstStyle/>
          <a:p>
            <a:r>
              <a:rPr lang="en-US" sz="2000" dirty="0"/>
              <a:t>240/160+80 MHz transmission is useful when an 80MHz segment in 320/160+160MHz channel is occupied by incumbent or OBSS</a:t>
            </a:r>
            <a:endParaRPr kumimoji="1" lang="en-US" altLang="ja-JP" sz="2000" dirty="0"/>
          </a:p>
          <a:p>
            <a:r>
              <a:rPr kumimoji="1" lang="en-US" altLang="ja-JP" sz="2000" dirty="0"/>
              <a:t>For 160+80MHz transmission</a:t>
            </a:r>
          </a:p>
          <a:p>
            <a:pPr lvl="1"/>
            <a:r>
              <a:rPr kumimoji="1" lang="en-US" altLang="ja-JP" sz="1800" dirty="0"/>
              <a:t>The 160 MHz segment uses the same tone plan as the EHT 160 which is the duplicated two EHT80 </a:t>
            </a:r>
          </a:p>
          <a:p>
            <a:pPr lvl="1"/>
            <a:r>
              <a:rPr kumimoji="1" lang="en-US" altLang="ja-JP" sz="1800" dirty="0"/>
              <a:t>The 80 MHz segment uses the same tone plan as EHT80</a:t>
            </a:r>
          </a:p>
          <a:p>
            <a:r>
              <a:rPr kumimoji="1" lang="en-US" altLang="ja-JP" sz="2000" dirty="0"/>
              <a:t>For 240 MHz transmission</a:t>
            </a:r>
          </a:p>
          <a:p>
            <a:pPr lvl="1"/>
            <a:r>
              <a:rPr kumimoji="1" lang="en-US" altLang="ja-JP" sz="1800" dirty="0"/>
              <a:t>Due to non factor-2 FFT needed for 240 MHz,  implementation may choose to use punctured 320 MHz or two chains 160+80 to support 240 MHz transmission </a:t>
            </a:r>
          </a:p>
          <a:p>
            <a:pPr lvl="1"/>
            <a:r>
              <a:rPr kumimoji="1" lang="en-US" altLang="ja-JP" sz="1800" dirty="0"/>
              <a:t>It is desirable that 240MHz has the same tone plan as 160+80</a:t>
            </a:r>
          </a:p>
          <a:p>
            <a:r>
              <a:rPr lang="en-US" sz="2200" dirty="0"/>
              <a:t>Recommend the tone plan of 240/160+80 consists of 3x 80MHz while each 80MHz segment is the same as in HE80</a:t>
            </a:r>
          </a:p>
          <a:p>
            <a:pPr lvl="1"/>
            <a:endParaRPr kumimoji="1" lang="en-US" altLang="ja-JP" sz="1800" dirty="0"/>
          </a:p>
          <a:p>
            <a:endParaRPr lang="en-US" sz="1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1BE6D5-85DE-48B3-AE39-2C7ECC23C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5040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450639D-886C-493D-B162-6D52F5180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adding 320MHz and 160+160MHz PPDUs to 11be?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b="1" dirty="0"/>
              <a:t>Already passed the SP</a:t>
            </a:r>
          </a:p>
          <a:p>
            <a:endParaRPr lang="en-US" dirty="0"/>
          </a:p>
          <a:p>
            <a:pPr lvl="1"/>
            <a:r>
              <a:rPr lang="en-US" dirty="0"/>
              <a:t>Y: 61</a:t>
            </a:r>
          </a:p>
          <a:p>
            <a:pPr lvl="1"/>
            <a:r>
              <a:rPr lang="en-US" dirty="0"/>
              <a:t>N: 0</a:t>
            </a:r>
          </a:p>
          <a:p>
            <a:pPr lvl="1"/>
            <a:r>
              <a:rPr lang="en-US" dirty="0"/>
              <a:t>A: 13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1A2F4E-FA66-4E42-97DE-3D16F19AF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5B7E3805-979E-4DFC-9B1C-837703C8A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</p:spTree>
    <p:extLst>
      <p:ext uri="{BB962C8B-B14F-4D97-AF65-F5344CB8AC3E}">
        <p14:creationId xmlns:p14="http://schemas.microsoft.com/office/powerpoint/2010/main" val="16989654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450639D-886C-493D-B162-6D52F5180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11be uses the same subcarrier spacing for the data portion of EHT PPDU as 11ax data portion?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2000" dirty="0"/>
              <a:t>Already passed the SP</a:t>
            </a:r>
          </a:p>
          <a:p>
            <a:endParaRPr lang="en-US" dirty="0"/>
          </a:p>
          <a:p>
            <a:pPr lvl="1"/>
            <a:r>
              <a:rPr lang="en-US" dirty="0"/>
              <a:t>Y: 70</a:t>
            </a:r>
          </a:p>
          <a:p>
            <a:pPr lvl="1"/>
            <a:r>
              <a:rPr lang="en-US" dirty="0"/>
              <a:t>N: 0</a:t>
            </a:r>
          </a:p>
          <a:p>
            <a:pPr lvl="1"/>
            <a:r>
              <a:rPr lang="en-US" dirty="0"/>
              <a:t>A: 10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1A2F4E-FA66-4E42-97DE-3D16F19AF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5B7E3805-979E-4DFC-9B1C-837703C8A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</p:spTree>
    <p:extLst>
      <p:ext uri="{BB962C8B-B14F-4D97-AF65-F5344CB8AC3E}">
        <p14:creationId xmlns:p14="http://schemas.microsoft.com/office/powerpoint/2010/main" val="3992292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450639D-886C-493D-B162-6D52F5180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following EHT tone plans?</a:t>
            </a:r>
          </a:p>
          <a:p>
            <a:pPr lvl="1"/>
            <a:r>
              <a:rPr lang="en-US" dirty="0"/>
              <a:t>Reuse 11ax tone plan for 20/40/80/160/80+80MHz</a:t>
            </a:r>
          </a:p>
          <a:p>
            <a:pPr lvl="1"/>
            <a:r>
              <a:rPr lang="en-US" dirty="0"/>
              <a:t>320MHz and 160+160MHz use duplicated HE160 for OFDMA tone plan</a:t>
            </a:r>
          </a:p>
          <a:p>
            <a:pPr marL="457200" lvl="1" indent="0">
              <a:buNone/>
            </a:pPr>
            <a:r>
              <a:rPr lang="en-US" dirty="0"/>
              <a:t>Note:  puncturing design TBD. Non-OFDMA 320MHz/160+160MHz tone plan TBD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000" dirty="0"/>
              <a:t>Already passed the SP</a:t>
            </a:r>
          </a:p>
          <a:p>
            <a:pPr lvl="1"/>
            <a:r>
              <a:rPr lang="en-US" dirty="0"/>
              <a:t>Y : 42</a:t>
            </a:r>
          </a:p>
          <a:p>
            <a:pPr lvl="1"/>
            <a:r>
              <a:rPr lang="en-US" dirty="0"/>
              <a:t>N : 0</a:t>
            </a:r>
          </a:p>
          <a:p>
            <a:pPr lvl="1"/>
            <a:r>
              <a:rPr lang="en-US" dirty="0"/>
              <a:t>A :37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1A2F4E-FA66-4E42-97DE-3D16F19AF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5B7E3805-979E-4DFC-9B1C-837703C8A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3</a:t>
            </a:r>
          </a:p>
        </p:txBody>
      </p:sp>
    </p:spTree>
    <p:extLst>
      <p:ext uri="{BB962C8B-B14F-4D97-AF65-F5344CB8AC3E}">
        <p14:creationId xmlns:p14="http://schemas.microsoft.com/office/powerpoint/2010/main" val="14709750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450639D-886C-493D-B162-6D52F5180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in 11be the 320/160+160 MHz non-OFDMA tone plan uses duplicated HE160?</a:t>
            </a:r>
          </a:p>
          <a:p>
            <a:pPr marL="457200" lvl="1" indent="0">
              <a:buNone/>
            </a:pPr>
            <a:r>
              <a:rPr lang="en-US" dirty="0"/>
              <a:t>Note:  puncturing design TBD.</a:t>
            </a:r>
          </a:p>
          <a:p>
            <a:endParaRPr lang="en-US" dirty="0"/>
          </a:p>
          <a:p>
            <a:pPr lvl="1"/>
            <a:r>
              <a:rPr lang="en-US" dirty="0"/>
              <a:t>Y</a:t>
            </a:r>
          </a:p>
          <a:p>
            <a:pPr lvl="1"/>
            <a:r>
              <a:rPr lang="en-US" dirty="0"/>
              <a:t>N</a:t>
            </a:r>
          </a:p>
          <a:p>
            <a:pPr lvl="1"/>
            <a:r>
              <a:rPr lang="en-US" dirty="0"/>
              <a:t>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1A2F4E-FA66-4E42-97DE-3D16F19AF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5B7E3805-979E-4DFC-9B1C-837703C8A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4</a:t>
            </a:r>
          </a:p>
        </p:txBody>
      </p:sp>
    </p:spTree>
    <p:extLst>
      <p:ext uri="{BB962C8B-B14F-4D97-AF65-F5344CB8AC3E}">
        <p14:creationId xmlns:p14="http://schemas.microsoft.com/office/powerpoint/2010/main" val="35424402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450639D-886C-493D-B162-6D52F5180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with in 11be the 240/160+80 transmission consists of 3x 80MHz while each 80MHz segment is the same as HE80 in 11ax?</a:t>
            </a:r>
          </a:p>
          <a:p>
            <a:endParaRPr lang="en-US" dirty="0"/>
          </a:p>
          <a:p>
            <a:pPr lvl="1"/>
            <a:r>
              <a:rPr lang="en-US" dirty="0"/>
              <a:t>Y</a:t>
            </a:r>
          </a:p>
          <a:p>
            <a:pPr lvl="1"/>
            <a:r>
              <a:rPr lang="en-US" dirty="0"/>
              <a:t>N</a:t>
            </a:r>
          </a:p>
          <a:p>
            <a:pPr lvl="1"/>
            <a:r>
              <a:rPr lang="en-US" dirty="0"/>
              <a:t>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1A2F4E-FA66-4E42-97DE-3D16F19AF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5B7E3805-979E-4DFC-9B1C-837703C8A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5</a:t>
            </a:r>
          </a:p>
        </p:txBody>
      </p:sp>
    </p:spTree>
    <p:extLst>
      <p:ext uri="{BB962C8B-B14F-4D97-AF65-F5344CB8AC3E}">
        <p14:creationId xmlns:p14="http://schemas.microsoft.com/office/powerpoint/2010/main" val="240120539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71dc698b48675b0a151432ed1de35fc5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adf60fb58001da84b015160a85c22507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150F2E2-02A2-41B8-BE8F-7B4472F3622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C5EB2F6-C6D0-4E31-9544-2A590DCDD12F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BCB5B2B2-1592-4202-821D-CE276CC69F1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58385</TotalTime>
  <Words>665</Words>
  <Application>Microsoft Office PowerPoint</Application>
  <PresentationFormat>On-screen Show (4:3)</PresentationFormat>
  <Paragraphs>101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Times New Roman</vt:lpstr>
      <vt:lpstr>802-11-Submission</vt:lpstr>
      <vt:lpstr>Further Thoughts on 11be Tone Plan</vt:lpstr>
      <vt:lpstr>Introduction</vt:lpstr>
      <vt:lpstr>Non-OFDMA 320/160+160MHz </vt:lpstr>
      <vt:lpstr>240/160+80 MHz Transmission</vt:lpstr>
      <vt:lpstr>Straw Poll 1</vt:lpstr>
      <vt:lpstr>Straw Poll 2</vt:lpstr>
      <vt:lpstr>Straw Poll 3</vt:lpstr>
      <vt:lpstr>Straw Poll 4</vt:lpstr>
      <vt:lpstr>Straw Poll 5</vt:lpstr>
      <vt:lpstr>References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btian@qti.qualcomm.com</dc:creator>
  <cp:lastModifiedBy>Bin Tian</cp:lastModifiedBy>
  <cp:revision>1290</cp:revision>
  <cp:lastPrinted>1998-02-10T13:28:06Z</cp:lastPrinted>
  <dcterms:created xsi:type="dcterms:W3CDTF">2004-12-02T14:01:45Z</dcterms:created>
  <dcterms:modified xsi:type="dcterms:W3CDTF">2019-11-12T06:15:56Z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-1929945600</vt:i4>
  </property>
  <property fmtid="{D5CDD505-2E9C-101B-9397-08002B2CF9AE}" pid="4" name="_EmailSubject">
    <vt:lpwstr>Agenda of Syzygy PHY System meeting with QCT on 1/29</vt:lpwstr>
  </property>
  <property fmtid="{D5CDD505-2E9C-101B-9397-08002B2CF9AE}" pid="5" name="_AuthorEmail">
    <vt:lpwstr>alicel@qti.qualcomm.com</vt:lpwstr>
  </property>
  <property fmtid="{D5CDD505-2E9C-101B-9397-08002B2CF9AE}" pid="6" name="_AuthorEmailDisplayName">
    <vt:lpwstr>Alice Chen</vt:lpwstr>
  </property>
  <property fmtid="{D5CDD505-2E9C-101B-9397-08002B2CF9AE}" pid="7" name="_PreviousAdHocReviewCycleID">
    <vt:i4>-613141481</vt:i4>
  </property>
  <property fmtid="{D5CDD505-2E9C-101B-9397-08002B2CF9AE}" pid="8" name="ContentTypeId">
    <vt:lpwstr>0x010100EB28163D68FE8E4D9361964FDD814FC4</vt:lpwstr>
  </property>
</Properties>
</file>