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32" r:id="rId18"/>
    <p:sldId id="1329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86999DB0-8F01-491F-88F2-02900122ADFD}"/>
    <pc:docChg chg="modSld modMainMaster">
      <pc:chgData name="Sameer Vermani" userId="9be839be-9431-4430-9a85-afa36f2ea81d" providerId="ADAL" clId="{86999DB0-8F01-491F-88F2-02900122ADFD}" dt="2019-11-14T03:03:34.071" v="56" actId="20577"/>
      <pc:docMkLst>
        <pc:docMk/>
      </pc:docMkLst>
      <pc:sldChg chg="modSp">
        <pc:chgData name="Sameer Vermani" userId="9be839be-9431-4430-9a85-afa36f2ea81d" providerId="ADAL" clId="{86999DB0-8F01-491F-88F2-02900122ADFD}" dt="2019-11-14T03:03:34.071" v="56" actId="20577"/>
        <pc:sldMkLst>
          <pc:docMk/>
          <pc:sldMk cId="82974365" sldId="1332"/>
        </pc:sldMkLst>
        <pc:spChg chg="mod">
          <ac:chgData name="Sameer Vermani" userId="9be839be-9431-4430-9a85-afa36f2ea81d" providerId="ADAL" clId="{86999DB0-8F01-491F-88F2-02900122ADFD}" dt="2019-11-14T03:03:34.071" v="56" actId="20577"/>
          <ac:spMkLst>
            <pc:docMk/>
            <pc:sldMk cId="82974365" sldId="1332"/>
            <ac:spMk id="3" creationId="{37037196-1F55-47B6-A0ED-26C554CD666E}"/>
          </ac:spMkLst>
        </pc:spChg>
      </pc:sldChg>
      <pc:sldMasterChg chg="modSp">
        <pc:chgData name="Sameer Vermani" userId="9be839be-9431-4430-9a85-afa36f2ea81d" providerId="ADAL" clId="{86999DB0-8F01-491F-88F2-02900122ADFD}" dt="2019-11-14T03:02:36.415" v="1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86999DB0-8F01-491F-88F2-02900122ADFD}" dt="2019-11-14T03:02:36.415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802.11-19/1519r5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2 OFDM symbol long, jointly encoded SIG field in the EHT preamble immediately after RL-SIG ?</a:t>
            </a:r>
          </a:p>
          <a:p>
            <a:pPr lvl="1"/>
            <a:r>
              <a:rPr lang="en-US" dirty="0"/>
              <a:t>This 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pPr lvl="1"/>
            <a:r>
              <a:rPr lang="en-US" dirty="0"/>
              <a:t>The name for this field can be chosen in future based on consensus in the group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will be sent using 52 data tones and 4 pilot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can have some version dependent fields as well?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4D3F-0101-4C4D-88D7-52D1D1ED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7196-1F55-47B6-A0ED-26C554CD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</a:t>
            </a:r>
          </a:p>
          <a:p>
            <a:pPr lvl="1"/>
            <a:r>
              <a:rPr lang="en-US" sz="1800" dirty="0"/>
              <a:t>There shall be a 2 OFDM symbol long, jointly encoded Universal-SIG(U-SIG) field in the EHT preamble immediately after the RL-SIG</a:t>
            </a:r>
          </a:p>
          <a:p>
            <a:pPr lvl="2"/>
            <a:r>
              <a:rPr lang="en-US" sz="1600" dirty="0"/>
              <a:t>The U-SIG will contain version independent fields. The intent of the version independent content is to achieve better co-existence among future 802.11 generations. </a:t>
            </a:r>
          </a:p>
          <a:p>
            <a:pPr lvl="2"/>
            <a:r>
              <a:rPr lang="en-US" sz="1600" dirty="0"/>
              <a:t>In addition, the U-SIG can have some version dependent fields</a:t>
            </a:r>
          </a:p>
          <a:p>
            <a:pPr lvl="2"/>
            <a:r>
              <a:rPr lang="en-US" sz="1600" dirty="0"/>
              <a:t>The size of the U-SIG for the case of an Extended Range Mode (if such a mode were to be adopted) is TBD</a:t>
            </a:r>
          </a:p>
          <a:p>
            <a:pPr lvl="2"/>
            <a:r>
              <a:rPr lang="en-US" sz="1600" dirty="0"/>
              <a:t>The U-SIG will be sent using 52 data tones and 4 pilot tones per-20MHz</a:t>
            </a:r>
          </a:p>
          <a:p>
            <a:pPr lvl="2"/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914F7-E00E-45B7-81E5-C99C651C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3D80-7700-4F24-910D-35FFB930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2B847-A98A-44A5-A39B-8011F56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74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ba37140e-f4c5-4a6c-a9b4-20a691ce6c8a"/>
    <ds:schemaRef ds:uri="cc9c437c-ae0c-4066-8d90-a0f7de78612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56197</TotalTime>
  <Words>1396</Words>
  <Application>Microsoft Office PowerPoint</Application>
  <PresentationFormat>On-screen Show (4:3)</PresentationFormat>
  <Paragraphs>205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Motion 1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2019-11-14T03:03:37Z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