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12"/>
  </p:notesMasterIdLst>
  <p:sldIdLst>
    <p:sldId id="269" r:id="rId2"/>
    <p:sldId id="311" r:id="rId3"/>
    <p:sldId id="1026" r:id="rId4"/>
    <p:sldId id="321" r:id="rId5"/>
    <p:sldId id="332" r:id="rId6"/>
    <p:sldId id="325" r:id="rId7"/>
    <p:sldId id="327" r:id="rId8"/>
    <p:sldId id="330" r:id="rId9"/>
    <p:sldId id="331" r:id="rId10"/>
    <p:sldId id="1027"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B4FEB55-D5D5-0549-AB7D-EE20D6B57DC8}" v="37" dt="2019-09-17T23:33:51.03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99"/>
    <p:restoredTop sz="94621"/>
  </p:normalViewPr>
  <p:slideViewPr>
    <p:cSldViewPr snapToGrid="0" snapToObjects="1">
      <p:cViewPr varScale="1">
        <p:scale>
          <a:sx n="126" d="100"/>
          <a:sy n="126" d="100"/>
        </p:scale>
        <p:origin x="776"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yam Torab" userId="6d734512828dc1d7" providerId="LiveId" clId="{BB4FEB55-D5D5-0549-AB7D-EE20D6B57DC8}"/>
    <pc:docChg chg="undo custSel addSld delSld modSld sldOrd">
      <pc:chgData name="Payam Torab" userId="6d734512828dc1d7" providerId="LiveId" clId="{BB4FEB55-D5D5-0549-AB7D-EE20D6B57DC8}" dt="2019-09-17T23:33:58.558" v="2003" actId="20577"/>
      <pc:docMkLst>
        <pc:docMk/>
      </pc:docMkLst>
      <pc:sldChg chg="add del">
        <pc:chgData name="Payam Torab" userId="6d734512828dc1d7" providerId="LiveId" clId="{BB4FEB55-D5D5-0549-AB7D-EE20D6B57DC8}" dt="2019-09-17T12:47:16.336" v="98" actId="2696"/>
        <pc:sldMkLst>
          <pc:docMk/>
          <pc:sldMk cId="1116063085" sldId="257"/>
        </pc:sldMkLst>
      </pc:sldChg>
      <pc:sldChg chg="modSp add">
        <pc:chgData name="Payam Torab" userId="6d734512828dc1d7" providerId="LiveId" clId="{BB4FEB55-D5D5-0549-AB7D-EE20D6B57DC8}" dt="2019-09-17T23:33:58.558" v="2003" actId="20577"/>
        <pc:sldMkLst>
          <pc:docMk/>
          <pc:sldMk cId="461108508" sldId="269"/>
        </pc:sldMkLst>
        <pc:spChg chg="mod">
          <ac:chgData name="Payam Torab" userId="6d734512828dc1d7" providerId="LiveId" clId="{BB4FEB55-D5D5-0549-AB7D-EE20D6B57DC8}" dt="2019-09-17T12:45:26.606" v="94" actId="20577"/>
          <ac:spMkLst>
            <pc:docMk/>
            <pc:sldMk cId="461108508" sldId="269"/>
            <ac:spMk id="2053" creationId="{00000000-0000-0000-0000-000000000000}"/>
          </ac:spMkLst>
        </pc:spChg>
        <pc:spChg chg="mod">
          <ac:chgData name="Payam Torab" userId="6d734512828dc1d7" providerId="LiveId" clId="{BB4FEB55-D5D5-0549-AB7D-EE20D6B57DC8}" dt="2019-09-17T12:46:39.991" v="96" actId="20577"/>
          <ac:spMkLst>
            <pc:docMk/>
            <pc:sldMk cId="461108508" sldId="269"/>
            <ac:spMk id="2054" creationId="{00000000-0000-0000-0000-000000000000}"/>
          </ac:spMkLst>
        </pc:spChg>
        <pc:graphicFrameChg chg="mod modGraphic">
          <ac:chgData name="Payam Torab" userId="6d734512828dc1d7" providerId="LiveId" clId="{BB4FEB55-D5D5-0549-AB7D-EE20D6B57DC8}" dt="2019-09-17T23:33:58.558" v="2003" actId="20577"/>
          <ac:graphicFrameMkLst>
            <pc:docMk/>
            <pc:sldMk cId="461108508" sldId="269"/>
            <ac:graphicFrameMk id="2" creationId="{00000000-0000-0000-0000-000000000000}"/>
          </ac:graphicFrameMkLst>
        </pc:graphicFrameChg>
      </pc:sldChg>
      <pc:sldChg chg="addSp delSp modSp">
        <pc:chgData name="Payam Torab" userId="6d734512828dc1d7" providerId="LiveId" clId="{BB4FEB55-D5D5-0549-AB7D-EE20D6B57DC8}" dt="2019-09-17T22:57:59.852" v="1347" actId="20577"/>
        <pc:sldMkLst>
          <pc:docMk/>
          <pc:sldMk cId="661190553" sldId="311"/>
        </pc:sldMkLst>
        <pc:spChg chg="mod">
          <ac:chgData name="Payam Torab" userId="6d734512828dc1d7" providerId="LiveId" clId="{BB4FEB55-D5D5-0549-AB7D-EE20D6B57DC8}" dt="2019-09-17T12:47:19.617" v="101" actId="20577"/>
          <ac:spMkLst>
            <pc:docMk/>
            <pc:sldMk cId="661190553" sldId="311"/>
            <ac:spMk id="2" creationId="{53F1748C-45A1-3847-B29E-0DC51F8DF7FB}"/>
          </ac:spMkLst>
        </pc:spChg>
        <pc:spChg chg="del">
          <ac:chgData name="Payam Torab" userId="6d734512828dc1d7" providerId="LiveId" clId="{BB4FEB55-D5D5-0549-AB7D-EE20D6B57DC8}" dt="2019-09-17T12:50:36.485" v="140" actId="478"/>
          <ac:spMkLst>
            <pc:docMk/>
            <pc:sldMk cId="661190553" sldId="311"/>
            <ac:spMk id="3" creationId="{568CBB16-E09D-B646-B6FC-5787533169A7}"/>
          </ac:spMkLst>
        </pc:spChg>
        <pc:spChg chg="add del mod">
          <ac:chgData name="Payam Torab" userId="6d734512828dc1d7" providerId="LiveId" clId="{BB4FEB55-D5D5-0549-AB7D-EE20D6B57DC8}" dt="2019-09-17T12:50:38.115" v="141" actId="478"/>
          <ac:spMkLst>
            <pc:docMk/>
            <pc:sldMk cId="661190553" sldId="311"/>
            <ac:spMk id="8" creationId="{799FC56B-8A9C-C14B-A7DC-4F5F6078F068}"/>
          </ac:spMkLst>
        </pc:spChg>
        <pc:spChg chg="mod">
          <ac:chgData name="Payam Torab" userId="6d734512828dc1d7" providerId="LiveId" clId="{BB4FEB55-D5D5-0549-AB7D-EE20D6B57DC8}" dt="2019-09-17T22:57:59.852" v="1347" actId="20577"/>
          <ac:spMkLst>
            <pc:docMk/>
            <pc:sldMk cId="661190553" sldId="311"/>
            <ac:spMk id="11" creationId="{75559B34-785B-7F46-966D-C9FE5010E918}"/>
          </ac:spMkLst>
        </pc:spChg>
      </pc:sldChg>
      <pc:sldChg chg="modSp">
        <pc:chgData name="Payam Torab" userId="6d734512828dc1d7" providerId="LiveId" clId="{BB4FEB55-D5D5-0549-AB7D-EE20D6B57DC8}" dt="2019-09-17T23:12:01.995" v="1652" actId="404"/>
        <pc:sldMkLst>
          <pc:docMk/>
          <pc:sldMk cId="1517341622" sldId="321"/>
        </pc:sldMkLst>
        <pc:spChg chg="mod">
          <ac:chgData name="Payam Torab" userId="6d734512828dc1d7" providerId="LiveId" clId="{BB4FEB55-D5D5-0549-AB7D-EE20D6B57DC8}" dt="2019-09-17T23:02:23.740" v="1537" actId="20577"/>
          <ac:spMkLst>
            <pc:docMk/>
            <pc:sldMk cId="1517341622" sldId="321"/>
            <ac:spMk id="2" creationId="{53F1748C-45A1-3847-B29E-0DC51F8DF7FB}"/>
          </ac:spMkLst>
        </pc:spChg>
        <pc:spChg chg="mod">
          <ac:chgData name="Payam Torab" userId="6d734512828dc1d7" providerId="LiveId" clId="{BB4FEB55-D5D5-0549-AB7D-EE20D6B57DC8}" dt="2019-09-17T23:12:01.995" v="1652" actId="404"/>
          <ac:spMkLst>
            <pc:docMk/>
            <pc:sldMk cId="1517341622" sldId="321"/>
            <ac:spMk id="3" creationId="{1AFD26FE-E256-2745-B99A-20779156A3C0}"/>
          </ac:spMkLst>
        </pc:spChg>
        <pc:spChg chg="mod">
          <ac:chgData name="Payam Torab" userId="6d734512828dc1d7" providerId="LiveId" clId="{BB4FEB55-D5D5-0549-AB7D-EE20D6B57DC8}" dt="2019-09-17T22:41:07.885" v="872" actId="255"/>
          <ac:spMkLst>
            <pc:docMk/>
            <pc:sldMk cId="1517341622" sldId="321"/>
            <ac:spMk id="7" creationId="{C8D79311-2DE7-3F48-9849-E8131E2BF76B}"/>
          </ac:spMkLst>
        </pc:spChg>
        <pc:spChg chg="mod">
          <ac:chgData name="Payam Torab" userId="6d734512828dc1d7" providerId="LiveId" clId="{BB4FEB55-D5D5-0549-AB7D-EE20D6B57DC8}" dt="2019-09-17T23:06:56.332" v="1645" actId="313"/>
          <ac:spMkLst>
            <pc:docMk/>
            <pc:sldMk cId="1517341622" sldId="321"/>
            <ac:spMk id="11" creationId="{75559B34-785B-7F46-966D-C9FE5010E918}"/>
          </ac:spMkLst>
        </pc:spChg>
      </pc:sldChg>
      <pc:sldChg chg="modSp">
        <pc:chgData name="Payam Torab" userId="6d734512828dc1d7" providerId="LiveId" clId="{BB4FEB55-D5D5-0549-AB7D-EE20D6B57DC8}" dt="2019-09-17T23:12:15.468" v="1655" actId="255"/>
        <pc:sldMkLst>
          <pc:docMk/>
          <pc:sldMk cId="2280920658" sldId="325"/>
        </pc:sldMkLst>
        <pc:spChg chg="mod">
          <ac:chgData name="Payam Torab" userId="6d734512828dc1d7" providerId="LiveId" clId="{BB4FEB55-D5D5-0549-AB7D-EE20D6B57DC8}" dt="2019-09-17T23:03:10.173" v="1622" actId="20577"/>
          <ac:spMkLst>
            <pc:docMk/>
            <pc:sldMk cId="2280920658" sldId="325"/>
            <ac:spMk id="2" creationId="{53F1748C-45A1-3847-B29E-0DC51F8DF7FB}"/>
          </ac:spMkLst>
        </pc:spChg>
        <pc:spChg chg="mod">
          <ac:chgData name="Payam Torab" userId="6d734512828dc1d7" providerId="LiveId" clId="{BB4FEB55-D5D5-0549-AB7D-EE20D6B57DC8}" dt="2019-09-17T23:12:15.468" v="1655" actId="255"/>
          <ac:spMkLst>
            <pc:docMk/>
            <pc:sldMk cId="2280920658" sldId="325"/>
            <ac:spMk id="3" creationId="{1AFD26FE-E256-2745-B99A-20779156A3C0}"/>
          </ac:spMkLst>
        </pc:spChg>
        <pc:spChg chg="mod">
          <ac:chgData name="Payam Torab" userId="6d734512828dc1d7" providerId="LiveId" clId="{BB4FEB55-D5D5-0549-AB7D-EE20D6B57DC8}" dt="2019-09-17T22:42:01.797" v="880" actId="255"/>
          <ac:spMkLst>
            <pc:docMk/>
            <pc:sldMk cId="2280920658" sldId="325"/>
            <ac:spMk id="7" creationId="{C8D79311-2DE7-3F48-9849-E8131E2BF76B}"/>
          </ac:spMkLst>
        </pc:spChg>
        <pc:spChg chg="mod">
          <ac:chgData name="Payam Torab" userId="6d734512828dc1d7" providerId="LiveId" clId="{BB4FEB55-D5D5-0549-AB7D-EE20D6B57DC8}" dt="2019-09-17T22:50:22.126" v="1205" actId="313"/>
          <ac:spMkLst>
            <pc:docMk/>
            <pc:sldMk cId="2280920658" sldId="325"/>
            <ac:spMk id="11" creationId="{75559B34-785B-7F46-966D-C9FE5010E918}"/>
          </ac:spMkLst>
        </pc:spChg>
      </pc:sldChg>
      <pc:sldChg chg="modSp del">
        <pc:chgData name="Payam Torab" userId="6d734512828dc1d7" providerId="LiveId" clId="{BB4FEB55-D5D5-0549-AB7D-EE20D6B57DC8}" dt="2019-09-17T23:03:29.540" v="1624" actId="2696"/>
        <pc:sldMkLst>
          <pc:docMk/>
          <pc:sldMk cId="3341056304" sldId="326"/>
        </pc:sldMkLst>
        <pc:spChg chg="mod">
          <ac:chgData name="Payam Torab" userId="6d734512828dc1d7" providerId="LiveId" clId="{BB4FEB55-D5D5-0549-AB7D-EE20D6B57DC8}" dt="2019-09-17T22:46:35.460" v="1184"/>
          <ac:spMkLst>
            <pc:docMk/>
            <pc:sldMk cId="3341056304" sldId="326"/>
            <ac:spMk id="3" creationId="{1AFD26FE-E256-2745-B99A-20779156A3C0}"/>
          </ac:spMkLst>
        </pc:spChg>
        <pc:spChg chg="mod">
          <ac:chgData name="Payam Torab" userId="6d734512828dc1d7" providerId="LiveId" clId="{BB4FEB55-D5D5-0549-AB7D-EE20D6B57DC8}" dt="2019-09-17T22:42:17.512" v="883" actId="255"/>
          <ac:spMkLst>
            <pc:docMk/>
            <pc:sldMk cId="3341056304" sldId="326"/>
            <ac:spMk id="7" creationId="{C8D79311-2DE7-3F48-9849-E8131E2BF76B}"/>
          </ac:spMkLst>
        </pc:spChg>
        <pc:spChg chg="mod">
          <ac:chgData name="Payam Torab" userId="6d734512828dc1d7" providerId="LiveId" clId="{BB4FEB55-D5D5-0549-AB7D-EE20D6B57DC8}" dt="2019-09-17T22:42:11.406" v="882" actId="404"/>
          <ac:spMkLst>
            <pc:docMk/>
            <pc:sldMk cId="3341056304" sldId="326"/>
            <ac:spMk id="11" creationId="{75559B34-785B-7F46-966D-C9FE5010E918}"/>
          </ac:spMkLst>
        </pc:spChg>
      </pc:sldChg>
      <pc:sldChg chg="modSp">
        <pc:chgData name="Payam Torab" userId="6d734512828dc1d7" providerId="LiveId" clId="{BB4FEB55-D5D5-0549-AB7D-EE20D6B57DC8}" dt="2019-09-17T23:33:51.204" v="1988" actId="27636"/>
        <pc:sldMkLst>
          <pc:docMk/>
          <pc:sldMk cId="411019581" sldId="327"/>
        </pc:sldMkLst>
        <pc:spChg chg="mod">
          <ac:chgData name="Payam Torab" userId="6d734512828dc1d7" providerId="LiveId" clId="{BB4FEB55-D5D5-0549-AB7D-EE20D6B57DC8}" dt="2019-09-17T23:13:48.359" v="1671" actId="20577"/>
          <ac:spMkLst>
            <pc:docMk/>
            <pc:sldMk cId="411019581" sldId="327"/>
            <ac:spMk id="2" creationId="{53F1748C-45A1-3847-B29E-0DC51F8DF7FB}"/>
          </ac:spMkLst>
        </pc:spChg>
        <pc:spChg chg="mod">
          <ac:chgData name="Payam Torab" userId="6d734512828dc1d7" providerId="LiveId" clId="{BB4FEB55-D5D5-0549-AB7D-EE20D6B57DC8}" dt="2019-09-17T23:11:50.857" v="1651" actId="404"/>
          <ac:spMkLst>
            <pc:docMk/>
            <pc:sldMk cId="411019581" sldId="327"/>
            <ac:spMk id="3" creationId="{1AFD26FE-E256-2745-B99A-20779156A3C0}"/>
          </ac:spMkLst>
        </pc:spChg>
        <pc:spChg chg="mod">
          <ac:chgData name="Payam Torab" userId="6d734512828dc1d7" providerId="LiveId" clId="{BB4FEB55-D5D5-0549-AB7D-EE20D6B57DC8}" dt="2019-09-17T23:33:51.204" v="1988" actId="27636"/>
          <ac:spMkLst>
            <pc:docMk/>
            <pc:sldMk cId="411019581" sldId="327"/>
            <ac:spMk id="8" creationId="{4A2B7CCE-0348-7C4E-92E4-3819231165DE}"/>
          </ac:spMkLst>
        </pc:spChg>
        <pc:spChg chg="mod">
          <ac:chgData name="Payam Torab" userId="6d734512828dc1d7" providerId="LiveId" clId="{BB4FEB55-D5D5-0549-AB7D-EE20D6B57DC8}" dt="2019-09-17T22:42:37.450" v="887" actId="255"/>
          <ac:spMkLst>
            <pc:docMk/>
            <pc:sldMk cId="411019581" sldId="327"/>
            <ac:spMk id="11" creationId="{75559B34-785B-7F46-966D-C9FE5010E918}"/>
          </ac:spMkLst>
        </pc:spChg>
      </pc:sldChg>
      <pc:sldChg chg="modSp del">
        <pc:chgData name="Payam Torab" userId="6d734512828dc1d7" providerId="LiveId" clId="{BB4FEB55-D5D5-0549-AB7D-EE20D6B57DC8}" dt="2019-09-17T23:03:43.556" v="1625" actId="2696"/>
        <pc:sldMkLst>
          <pc:docMk/>
          <pc:sldMk cId="1981194576" sldId="328"/>
        </pc:sldMkLst>
        <pc:spChg chg="mod">
          <ac:chgData name="Payam Torab" userId="6d734512828dc1d7" providerId="LiveId" clId="{BB4FEB55-D5D5-0549-AB7D-EE20D6B57DC8}" dt="2019-09-17T22:46:40.481" v="1185"/>
          <ac:spMkLst>
            <pc:docMk/>
            <pc:sldMk cId="1981194576" sldId="328"/>
            <ac:spMk id="3" creationId="{1AFD26FE-E256-2745-B99A-20779156A3C0}"/>
          </ac:spMkLst>
        </pc:spChg>
        <pc:spChg chg="mod">
          <ac:chgData name="Payam Torab" userId="6d734512828dc1d7" providerId="LiveId" clId="{BB4FEB55-D5D5-0549-AB7D-EE20D6B57DC8}" dt="2019-09-17T22:42:27.596" v="885" actId="255"/>
          <ac:spMkLst>
            <pc:docMk/>
            <pc:sldMk cId="1981194576" sldId="328"/>
            <ac:spMk id="7" creationId="{C8D79311-2DE7-3F48-9849-E8131E2BF76B}"/>
          </ac:spMkLst>
        </pc:spChg>
        <pc:spChg chg="mod">
          <ac:chgData name="Payam Torab" userId="6d734512828dc1d7" providerId="LiveId" clId="{BB4FEB55-D5D5-0549-AB7D-EE20D6B57DC8}" dt="2019-09-17T22:50:32.489" v="1206" actId="313"/>
          <ac:spMkLst>
            <pc:docMk/>
            <pc:sldMk cId="1981194576" sldId="328"/>
            <ac:spMk id="11" creationId="{75559B34-785B-7F46-966D-C9FE5010E918}"/>
          </ac:spMkLst>
        </pc:spChg>
      </pc:sldChg>
      <pc:sldChg chg="addSp delSp modSp del">
        <pc:chgData name="Payam Torab" userId="6d734512828dc1d7" providerId="LiveId" clId="{BB4FEB55-D5D5-0549-AB7D-EE20D6B57DC8}" dt="2019-09-17T23:08:33.484" v="1646" actId="2696"/>
        <pc:sldMkLst>
          <pc:docMk/>
          <pc:sldMk cId="761629343" sldId="329"/>
        </pc:sldMkLst>
        <pc:spChg chg="mod">
          <ac:chgData name="Payam Torab" userId="6d734512828dc1d7" providerId="LiveId" clId="{BB4FEB55-D5D5-0549-AB7D-EE20D6B57DC8}" dt="2019-09-17T13:36:02.548" v="755" actId="255"/>
          <ac:spMkLst>
            <pc:docMk/>
            <pc:sldMk cId="761629343" sldId="329"/>
            <ac:spMk id="2" creationId="{59293807-BA90-814C-9121-5580B8F125F3}"/>
          </ac:spMkLst>
        </pc:spChg>
        <pc:spChg chg="del mod">
          <ac:chgData name="Payam Torab" userId="6d734512828dc1d7" providerId="LiveId" clId="{BB4FEB55-D5D5-0549-AB7D-EE20D6B57DC8}" dt="2019-09-17T22:50:54.123" v="1208" actId="478"/>
          <ac:spMkLst>
            <pc:docMk/>
            <pc:sldMk cId="761629343" sldId="329"/>
            <ac:spMk id="5" creationId="{FB81DF0D-2DDD-C74C-873A-E54413684275}"/>
          </ac:spMkLst>
        </pc:spChg>
        <pc:spChg chg="del mod">
          <ac:chgData name="Payam Torab" userId="6d734512828dc1d7" providerId="LiveId" clId="{BB4FEB55-D5D5-0549-AB7D-EE20D6B57DC8}" dt="2019-09-17T22:50:59.531" v="1209" actId="478"/>
          <ac:spMkLst>
            <pc:docMk/>
            <pc:sldMk cId="761629343" sldId="329"/>
            <ac:spMk id="6" creationId="{D757FDAB-7AA4-F349-B3BA-080ABD1D430E}"/>
          </ac:spMkLst>
        </pc:spChg>
        <pc:spChg chg="add del mod">
          <ac:chgData name="Payam Torab" userId="6d734512828dc1d7" providerId="LiveId" clId="{BB4FEB55-D5D5-0549-AB7D-EE20D6B57DC8}" dt="2019-09-17T13:35:15.260" v="754"/>
          <ac:spMkLst>
            <pc:docMk/>
            <pc:sldMk cId="761629343" sldId="329"/>
            <ac:spMk id="18" creationId="{C273BB3E-869B-1F43-B9A0-DB850B0352F1}"/>
          </ac:spMkLst>
        </pc:spChg>
        <pc:spChg chg="add del mod">
          <ac:chgData name="Payam Torab" userId="6d734512828dc1d7" providerId="LiveId" clId="{BB4FEB55-D5D5-0549-AB7D-EE20D6B57DC8}" dt="2019-09-17T13:35:15.260" v="754"/>
          <ac:spMkLst>
            <pc:docMk/>
            <pc:sldMk cId="761629343" sldId="329"/>
            <ac:spMk id="19" creationId="{8AFD1EBC-C1CF-634F-9C90-80EB86CB7395}"/>
          </ac:spMkLst>
        </pc:spChg>
        <pc:spChg chg="add del mod">
          <ac:chgData name="Payam Torab" userId="6d734512828dc1d7" providerId="LiveId" clId="{BB4FEB55-D5D5-0549-AB7D-EE20D6B57DC8}" dt="2019-09-17T13:35:15.260" v="754"/>
          <ac:spMkLst>
            <pc:docMk/>
            <pc:sldMk cId="761629343" sldId="329"/>
            <ac:spMk id="20" creationId="{95E0AC20-8990-DE42-9653-6E1D557FA1A5}"/>
          </ac:spMkLst>
        </pc:spChg>
        <pc:spChg chg="add del mod">
          <ac:chgData name="Payam Torab" userId="6d734512828dc1d7" providerId="LiveId" clId="{BB4FEB55-D5D5-0549-AB7D-EE20D6B57DC8}" dt="2019-09-17T13:35:15.260" v="754"/>
          <ac:spMkLst>
            <pc:docMk/>
            <pc:sldMk cId="761629343" sldId="329"/>
            <ac:spMk id="21" creationId="{F76040E9-00B4-AB47-AF26-4768B1A168EC}"/>
          </ac:spMkLst>
        </pc:spChg>
        <pc:spChg chg="add del mod">
          <ac:chgData name="Payam Torab" userId="6d734512828dc1d7" providerId="LiveId" clId="{BB4FEB55-D5D5-0549-AB7D-EE20D6B57DC8}" dt="2019-09-17T13:35:15.260" v="754"/>
          <ac:spMkLst>
            <pc:docMk/>
            <pc:sldMk cId="761629343" sldId="329"/>
            <ac:spMk id="22" creationId="{A84FC130-91F0-E442-8F13-751FFE14FC4A}"/>
          </ac:spMkLst>
        </pc:spChg>
        <pc:spChg chg="add del mod">
          <ac:chgData name="Payam Torab" userId="6d734512828dc1d7" providerId="LiveId" clId="{BB4FEB55-D5D5-0549-AB7D-EE20D6B57DC8}" dt="2019-09-17T13:35:15.260" v="754"/>
          <ac:spMkLst>
            <pc:docMk/>
            <pc:sldMk cId="761629343" sldId="329"/>
            <ac:spMk id="23" creationId="{5E2E4E7F-07E3-8044-B5F3-37CAB663CD08}"/>
          </ac:spMkLst>
        </pc:spChg>
        <pc:spChg chg="add del mod">
          <ac:chgData name="Payam Torab" userId="6d734512828dc1d7" providerId="LiveId" clId="{BB4FEB55-D5D5-0549-AB7D-EE20D6B57DC8}" dt="2019-09-17T13:35:15.260" v="754"/>
          <ac:spMkLst>
            <pc:docMk/>
            <pc:sldMk cId="761629343" sldId="329"/>
            <ac:spMk id="24" creationId="{27B7D663-4923-6747-96F7-331B56725CC7}"/>
          </ac:spMkLst>
        </pc:spChg>
        <pc:spChg chg="add del mod">
          <ac:chgData name="Payam Torab" userId="6d734512828dc1d7" providerId="LiveId" clId="{BB4FEB55-D5D5-0549-AB7D-EE20D6B57DC8}" dt="2019-09-17T13:35:15.260" v="754"/>
          <ac:spMkLst>
            <pc:docMk/>
            <pc:sldMk cId="761629343" sldId="329"/>
            <ac:spMk id="25" creationId="{D077D5DB-7E12-BC48-B4DD-33EDE165391A}"/>
          </ac:spMkLst>
        </pc:spChg>
      </pc:sldChg>
      <pc:sldChg chg="modSp">
        <pc:chgData name="Payam Torab" userId="6d734512828dc1d7" providerId="LiveId" clId="{BB4FEB55-D5D5-0549-AB7D-EE20D6B57DC8}" dt="2019-09-17T23:22:10.363" v="1758" actId="20577"/>
        <pc:sldMkLst>
          <pc:docMk/>
          <pc:sldMk cId="1144946300" sldId="330"/>
        </pc:sldMkLst>
        <pc:spChg chg="mod">
          <ac:chgData name="Payam Torab" userId="6d734512828dc1d7" providerId="LiveId" clId="{BB4FEB55-D5D5-0549-AB7D-EE20D6B57DC8}" dt="2019-09-17T23:04:31.414" v="1638" actId="20577"/>
          <ac:spMkLst>
            <pc:docMk/>
            <pc:sldMk cId="1144946300" sldId="330"/>
            <ac:spMk id="2" creationId="{53F1748C-45A1-3847-B29E-0DC51F8DF7FB}"/>
          </ac:spMkLst>
        </pc:spChg>
        <pc:spChg chg="mod">
          <ac:chgData name="Payam Torab" userId="6d734512828dc1d7" providerId="LiveId" clId="{BB4FEB55-D5D5-0549-AB7D-EE20D6B57DC8}" dt="2019-09-17T23:06:31.019" v="1643" actId="313"/>
          <ac:spMkLst>
            <pc:docMk/>
            <pc:sldMk cId="1144946300" sldId="330"/>
            <ac:spMk id="3" creationId="{1AFD26FE-E256-2745-B99A-20779156A3C0}"/>
          </ac:spMkLst>
        </pc:spChg>
        <pc:spChg chg="mod">
          <ac:chgData name="Payam Torab" userId="6d734512828dc1d7" providerId="LiveId" clId="{BB4FEB55-D5D5-0549-AB7D-EE20D6B57DC8}" dt="2019-09-17T23:04:01.148" v="1626" actId="1076"/>
          <ac:spMkLst>
            <pc:docMk/>
            <pc:sldMk cId="1144946300" sldId="330"/>
            <ac:spMk id="5" creationId="{92587012-54B6-BE45-AA9E-30C75243A74B}"/>
          </ac:spMkLst>
        </pc:spChg>
        <pc:spChg chg="mod">
          <ac:chgData name="Payam Torab" userId="6d734512828dc1d7" providerId="LiveId" clId="{BB4FEB55-D5D5-0549-AB7D-EE20D6B57DC8}" dt="2019-09-17T23:04:01.148" v="1626" actId="1076"/>
          <ac:spMkLst>
            <pc:docMk/>
            <pc:sldMk cId="1144946300" sldId="330"/>
            <ac:spMk id="9" creationId="{B42B3F0A-5D58-894E-B42A-7D6E80F2FC13}"/>
          </ac:spMkLst>
        </pc:spChg>
        <pc:spChg chg="mod">
          <ac:chgData name="Payam Torab" userId="6d734512828dc1d7" providerId="LiveId" clId="{BB4FEB55-D5D5-0549-AB7D-EE20D6B57DC8}" dt="2019-09-17T23:04:01.148" v="1626" actId="1076"/>
          <ac:spMkLst>
            <pc:docMk/>
            <pc:sldMk cId="1144946300" sldId="330"/>
            <ac:spMk id="12" creationId="{315B6BEF-42A8-2E40-BD62-2083DF3D34D0}"/>
          </ac:spMkLst>
        </pc:spChg>
        <pc:spChg chg="mod">
          <ac:chgData name="Payam Torab" userId="6d734512828dc1d7" providerId="LiveId" clId="{BB4FEB55-D5D5-0549-AB7D-EE20D6B57DC8}" dt="2019-09-17T23:04:01.148" v="1626" actId="1076"/>
          <ac:spMkLst>
            <pc:docMk/>
            <pc:sldMk cId="1144946300" sldId="330"/>
            <ac:spMk id="13" creationId="{53501929-3FC9-4B48-9673-12ECA86791CA}"/>
          </ac:spMkLst>
        </pc:spChg>
        <pc:spChg chg="mod">
          <ac:chgData name="Payam Torab" userId="6d734512828dc1d7" providerId="LiveId" clId="{BB4FEB55-D5D5-0549-AB7D-EE20D6B57DC8}" dt="2019-09-17T23:04:01.148" v="1626" actId="1076"/>
          <ac:spMkLst>
            <pc:docMk/>
            <pc:sldMk cId="1144946300" sldId="330"/>
            <ac:spMk id="15" creationId="{E2B99B7B-5FB9-4745-A94C-7B746268EFCC}"/>
          </ac:spMkLst>
        </pc:spChg>
        <pc:spChg chg="mod">
          <ac:chgData name="Payam Torab" userId="6d734512828dc1d7" providerId="LiveId" clId="{BB4FEB55-D5D5-0549-AB7D-EE20D6B57DC8}" dt="2019-09-17T23:04:01.148" v="1626" actId="1076"/>
          <ac:spMkLst>
            <pc:docMk/>
            <pc:sldMk cId="1144946300" sldId="330"/>
            <ac:spMk id="16" creationId="{696EF72D-CDF3-D045-93D7-FB4C7E44FFF2}"/>
          </ac:spMkLst>
        </pc:spChg>
        <pc:spChg chg="mod">
          <ac:chgData name="Payam Torab" userId="6d734512828dc1d7" providerId="LiveId" clId="{BB4FEB55-D5D5-0549-AB7D-EE20D6B57DC8}" dt="2019-09-17T23:04:01.148" v="1626" actId="1076"/>
          <ac:spMkLst>
            <pc:docMk/>
            <pc:sldMk cId="1144946300" sldId="330"/>
            <ac:spMk id="17" creationId="{984089D9-02D4-CC4F-9B2D-71E7CD73AA82}"/>
          </ac:spMkLst>
        </pc:spChg>
        <pc:spChg chg="mod">
          <ac:chgData name="Payam Torab" userId="6d734512828dc1d7" providerId="LiveId" clId="{BB4FEB55-D5D5-0549-AB7D-EE20D6B57DC8}" dt="2019-09-17T23:04:01.148" v="1626" actId="1076"/>
          <ac:spMkLst>
            <pc:docMk/>
            <pc:sldMk cId="1144946300" sldId="330"/>
            <ac:spMk id="19" creationId="{C566B5C2-CA8D-6343-8E04-34F2E5517B07}"/>
          </ac:spMkLst>
        </pc:spChg>
        <pc:spChg chg="mod">
          <ac:chgData name="Payam Torab" userId="6d734512828dc1d7" providerId="LiveId" clId="{BB4FEB55-D5D5-0549-AB7D-EE20D6B57DC8}" dt="2019-09-17T23:04:01.148" v="1626" actId="1076"/>
          <ac:spMkLst>
            <pc:docMk/>
            <pc:sldMk cId="1144946300" sldId="330"/>
            <ac:spMk id="20" creationId="{69D39732-0890-2146-8388-807BD6B3FB65}"/>
          </ac:spMkLst>
        </pc:spChg>
        <pc:spChg chg="mod">
          <ac:chgData name="Payam Torab" userId="6d734512828dc1d7" providerId="LiveId" clId="{BB4FEB55-D5D5-0549-AB7D-EE20D6B57DC8}" dt="2019-09-17T23:04:01.148" v="1626" actId="1076"/>
          <ac:spMkLst>
            <pc:docMk/>
            <pc:sldMk cId="1144946300" sldId="330"/>
            <ac:spMk id="21" creationId="{42412D71-AD58-3745-9DDC-7704B200AFB4}"/>
          </ac:spMkLst>
        </pc:spChg>
        <pc:spChg chg="mod">
          <ac:chgData name="Payam Torab" userId="6d734512828dc1d7" providerId="LiveId" clId="{BB4FEB55-D5D5-0549-AB7D-EE20D6B57DC8}" dt="2019-09-17T23:04:01.148" v="1626" actId="1076"/>
          <ac:spMkLst>
            <pc:docMk/>
            <pc:sldMk cId="1144946300" sldId="330"/>
            <ac:spMk id="22" creationId="{02FCA970-493B-D94D-96EF-5ABF1272777A}"/>
          </ac:spMkLst>
        </pc:spChg>
        <pc:spChg chg="mod">
          <ac:chgData name="Payam Torab" userId="6d734512828dc1d7" providerId="LiveId" clId="{BB4FEB55-D5D5-0549-AB7D-EE20D6B57DC8}" dt="2019-09-17T23:04:01.148" v="1626" actId="1076"/>
          <ac:spMkLst>
            <pc:docMk/>
            <pc:sldMk cId="1144946300" sldId="330"/>
            <ac:spMk id="23" creationId="{BD597C61-0A1F-064E-BF65-08DEB85BA414}"/>
          </ac:spMkLst>
        </pc:spChg>
        <pc:spChg chg="mod">
          <ac:chgData name="Payam Torab" userId="6d734512828dc1d7" providerId="LiveId" clId="{BB4FEB55-D5D5-0549-AB7D-EE20D6B57DC8}" dt="2019-09-17T23:04:01.148" v="1626" actId="1076"/>
          <ac:spMkLst>
            <pc:docMk/>
            <pc:sldMk cId="1144946300" sldId="330"/>
            <ac:spMk id="25" creationId="{F3B6136E-BC50-6B4A-90BF-6B6F62FF3081}"/>
          </ac:spMkLst>
        </pc:spChg>
        <pc:spChg chg="mod">
          <ac:chgData name="Payam Torab" userId="6d734512828dc1d7" providerId="LiveId" clId="{BB4FEB55-D5D5-0549-AB7D-EE20D6B57DC8}" dt="2019-09-17T23:04:01.148" v="1626" actId="1076"/>
          <ac:spMkLst>
            <pc:docMk/>
            <pc:sldMk cId="1144946300" sldId="330"/>
            <ac:spMk id="26" creationId="{A6FA65C1-03F7-A849-80B9-89E7DA23B8FE}"/>
          </ac:spMkLst>
        </pc:spChg>
        <pc:spChg chg="mod">
          <ac:chgData name="Payam Torab" userId="6d734512828dc1d7" providerId="LiveId" clId="{BB4FEB55-D5D5-0549-AB7D-EE20D6B57DC8}" dt="2019-09-17T23:04:01.148" v="1626" actId="1076"/>
          <ac:spMkLst>
            <pc:docMk/>
            <pc:sldMk cId="1144946300" sldId="330"/>
            <ac:spMk id="27" creationId="{2A1EA43C-7B14-134E-AAA7-BD724436E6B5}"/>
          </ac:spMkLst>
        </pc:spChg>
        <pc:spChg chg="mod">
          <ac:chgData name="Payam Torab" userId="6d734512828dc1d7" providerId="LiveId" clId="{BB4FEB55-D5D5-0549-AB7D-EE20D6B57DC8}" dt="2019-09-17T23:04:01.148" v="1626" actId="1076"/>
          <ac:spMkLst>
            <pc:docMk/>
            <pc:sldMk cId="1144946300" sldId="330"/>
            <ac:spMk id="29" creationId="{9DC1F165-C2EC-0542-A2E8-F5F4FC527561}"/>
          </ac:spMkLst>
        </pc:spChg>
        <pc:spChg chg="mod">
          <ac:chgData name="Payam Torab" userId="6d734512828dc1d7" providerId="LiveId" clId="{BB4FEB55-D5D5-0549-AB7D-EE20D6B57DC8}" dt="2019-09-17T23:04:01.148" v="1626" actId="1076"/>
          <ac:spMkLst>
            <pc:docMk/>
            <pc:sldMk cId="1144946300" sldId="330"/>
            <ac:spMk id="30" creationId="{79C639DF-0C01-334D-8BA9-F2B42AA0CF3C}"/>
          </ac:spMkLst>
        </pc:spChg>
        <pc:spChg chg="mod">
          <ac:chgData name="Payam Torab" userId="6d734512828dc1d7" providerId="LiveId" clId="{BB4FEB55-D5D5-0549-AB7D-EE20D6B57DC8}" dt="2019-09-17T23:04:01.148" v="1626" actId="1076"/>
          <ac:spMkLst>
            <pc:docMk/>
            <pc:sldMk cId="1144946300" sldId="330"/>
            <ac:spMk id="31" creationId="{94562BA4-3BDC-E648-8F9C-E5DCD216FB38}"/>
          </ac:spMkLst>
        </pc:spChg>
        <pc:spChg chg="mod">
          <ac:chgData name="Payam Torab" userId="6d734512828dc1d7" providerId="LiveId" clId="{BB4FEB55-D5D5-0549-AB7D-EE20D6B57DC8}" dt="2019-09-17T23:04:01.148" v="1626" actId="1076"/>
          <ac:spMkLst>
            <pc:docMk/>
            <pc:sldMk cId="1144946300" sldId="330"/>
            <ac:spMk id="32" creationId="{4CECEF81-BFC1-FB4F-88C8-711E896C7D48}"/>
          </ac:spMkLst>
        </pc:spChg>
        <pc:spChg chg="mod">
          <ac:chgData name="Payam Torab" userId="6d734512828dc1d7" providerId="LiveId" clId="{BB4FEB55-D5D5-0549-AB7D-EE20D6B57DC8}" dt="2019-09-17T22:42:58.402" v="891" actId="255"/>
          <ac:spMkLst>
            <pc:docMk/>
            <pc:sldMk cId="1144946300" sldId="330"/>
            <ac:spMk id="34" creationId="{0A0E4AB1-8A65-9F4A-884D-6B7B7E12C1B5}"/>
          </ac:spMkLst>
        </pc:spChg>
        <pc:spChg chg="mod">
          <ac:chgData name="Payam Torab" userId="6d734512828dc1d7" providerId="LiveId" clId="{BB4FEB55-D5D5-0549-AB7D-EE20D6B57DC8}" dt="2019-09-17T23:22:10.363" v="1758" actId="20577"/>
          <ac:spMkLst>
            <pc:docMk/>
            <pc:sldMk cId="1144946300" sldId="330"/>
            <ac:spMk id="35" creationId="{98A3282A-00C5-A344-B42D-A5F6455B22F3}"/>
          </ac:spMkLst>
        </pc:spChg>
        <pc:cxnChg chg="mod">
          <ac:chgData name="Payam Torab" userId="6d734512828dc1d7" providerId="LiveId" clId="{BB4FEB55-D5D5-0549-AB7D-EE20D6B57DC8}" dt="2019-09-17T23:04:01.148" v="1626" actId="1076"/>
          <ac:cxnSpMkLst>
            <pc:docMk/>
            <pc:sldMk cId="1144946300" sldId="330"/>
            <ac:cxnSpMk id="10" creationId="{01D48948-8344-1B46-9272-A04445797252}"/>
          </ac:cxnSpMkLst>
        </pc:cxnChg>
        <pc:cxnChg chg="mod">
          <ac:chgData name="Payam Torab" userId="6d734512828dc1d7" providerId="LiveId" clId="{BB4FEB55-D5D5-0549-AB7D-EE20D6B57DC8}" dt="2019-09-17T23:04:01.148" v="1626" actId="1076"/>
          <ac:cxnSpMkLst>
            <pc:docMk/>
            <pc:sldMk cId="1144946300" sldId="330"/>
            <ac:cxnSpMk id="18" creationId="{72718D7C-B4C6-5547-A86F-6FB93F81BA84}"/>
          </ac:cxnSpMkLst>
        </pc:cxnChg>
        <pc:cxnChg chg="mod">
          <ac:chgData name="Payam Torab" userId="6d734512828dc1d7" providerId="LiveId" clId="{BB4FEB55-D5D5-0549-AB7D-EE20D6B57DC8}" dt="2019-09-17T23:04:01.148" v="1626" actId="1076"/>
          <ac:cxnSpMkLst>
            <pc:docMk/>
            <pc:sldMk cId="1144946300" sldId="330"/>
            <ac:cxnSpMk id="24" creationId="{C28AD002-CAF2-EC4D-90FA-C77EAA578359}"/>
          </ac:cxnSpMkLst>
        </pc:cxnChg>
      </pc:sldChg>
      <pc:sldChg chg="modSp">
        <pc:chgData name="Payam Torab" userId="6d734512828dc1d7" providerId="LiveId" clId="{BB4FEB55-D5D5-0549-AB7D-EE20D6B57DC8}" dt="2019-09-17T23:22:00.293" v="1749" actId="20577"/>
        <pc:sldMkLst>
          <pc:docMk/>
          <pc:sldMk cId="2532096045" sldId="331"/>
        </pc:sldMkLst>
        <pc:spChg chg="mod">
          <ac:chgData name="Payam Torab" userId="6d734512828dc1d7" providerId="LiveId" clId="{BB4FEB55-D5D5-0549-AB7D-EE20D6B57DC8}" dt="2019-09-17T23:17:57.504" v="1673" actId="20577"/>
          <ac:spMkLst>
            <pc:docMk/>
            <pc:sldMk cId="2532096045" sldId="331"/>
            <ac:spMk id="2" creationId="{53F1748C-45A1-3847-B29E-0DC51F8DF7FB}"/>
          </ac:spMkLst>
        </pc:spChg>
        <pc:spChg chg="mod">
          <ac:chgData name="Payam Torab" userId="6d734512828dc1d7" providerId="LiveId" clId="{BB4FEB55-D5D5-0549-AB7D-EE20D6B57DC8}" dt="2019-09-17T23:19:04.879" v="1686" actId="20577"/>
          <ac:spMkLst>
            <pc:docMk/>
            <pc:sldMk cId="2532096045" sldId="331"/>
            <ac:spMk id="3" creationId="{1AFD26FE-E256-2745-B99A-20779156A3C0}"/>
          </ac:spMkLst>
        </pc:spChg>
        <pc:spChg chg="mod">
          <ac:chgData name="Payam Torab" userId="6d734512828dc1d7" providerId="LiveId" clId="{BB4FEB55-D5D5-0549-AB7D-EE20D6B57DC8}" dt="2019-09-17T23:04:10.694" v="1627" actId="1076"/>
          <ac:spMkLst>
            <pc:docMk/>
            <pc:sldMk cId="2532096045" sldId="331"/>
            <ac:spMk id="5" creationId="{92587012-54B6-BE45-AA9E-30C75243A74B}"/>
          </ac:spMkLst>
        </pc:spChg>
        <pc:spChg chg="mod">
          <ac:chgData name="Payam Torab" userId="6d734512828dc1d7" providerId="LiveId" clId="{BB4FEB55-D5D5-0549-AB7D-EE20D6B57DC8}" dt="2019-09-17T23:04:10.694" v="1627" actId="1076"/>
          <ac:spMkLst>
            <pc:docMk/>
            <pc:sldMk cId="2532096045" sldId="331"/>
            <ac:spMk id="9" creationId="{B42B3F0A-5D58-894E-B42A-7D6E80F2FC13}"/>
          </ac:spMkLst>
        </pc:spChg>
        <pc:spChg chg="mod">
          <ac:chgData name="Payam Torab" userId="6d734512828dc1d7" providerId="LiveId" clId="{BB4FEB55-D5D5-0549-AB7D-EE20D6B57DC8}" dt="2019-09-17T23:04:10.694" v="1627" actId="1076"/>
          <ac:spMkLst>
            <pc:docMk/>
            <pc:sldMk cId="2532096045" sldId="331"/>
            <ac:spMk id="12" creationId="{315B6BEF-42A8-2E40-BD62-2083DF3D34D0}"/>
          </ac:spMkLst>
        </pc:spChg>
        <pc:spChg chg="mod">
          <ac:chgData name="Payam Torab" userId="6d734512828dc1d7" providerId="LiveId" clId="{BB4FEB55-D5D5-0549-AB7D-EE20D6B57DC8}" dt="2019-09-17T23:04:10.694" v="1627" actId="1076"/>
          <ac:spMkLst>
            <pc:docMk/>
            <pc:sldMk cId="2532096045" sldId="331"/>
            <ac:spMk id="13" creationId="{53501929-3FC9-4B48-9673-12ECA86791CA}"/>
          </ac:spMkLst>
        </pc:spChg>
        <pc:spChg chg="mod">
          <ac:chgData name="Payam Torab" userId="6d734512828dc1d7" providerId="LiveId" clId="{BB4FEB55-D5D5-0549-AB7D-EE20D6B57DC8}" dt="2019-09-17T23:04:10.694" v="1627" actId="1076"/>
          <ac:spMkLst>
            <pc:docMk/>
            <pc:sldMk cId="2532096045" sldId="331"/>
            <ac:spMk id="15" creationId="{E2B99B7B-5FB9-4745-A94C-7B746268EFCC}"/>
          </ac:spMkLst>
        </pc:spChg>
        <pc:spChg chg="mod">
          <ac:chgData name="Payam Torab" userId="6d734512828dc1d7" providerId="LiveId" clId="{BB4FEB55-D5D5-0549-AB7D-EE20D6B57DC8}" dt="2019-09-17T23:04:10.694" v="1627" actId="1076"/>
          <ac:spMkLst>
            <pc:docMk/>
            <pc:sldMk cId="2532096045" sldId="331"/>
            <ac:spMk id="16" creationId="{696EF72D-CDF3-D045-93D7-FB4C7E44FFF2}"/>
          </ac:spMkLst>
        </pc:spChg>
        <pc:spChg chg="mod">
          <ac:chgData name="Payam Torab" userId="6d734512828dc1d7" providerId="LiveId" clId="{BB4FEB55-D5D5-0549-AB7D-EE20D6B57DC8}" dt="2019-09-17T23:04:10.694" v="1627" actId="1076"/>
          <ac:spMkLst>
            <pc:docMk/>
            <pc:sldMk cId="2532096045" sldId="331"/>
            <ac:spMk id="17" creationId="{984089D9-02D4-CC4F-9B2D-71E7CD73AA82}"/>
          </ac:spMkLst>
        </pc:spChg>
        <pc:spChg chg="mod">
          <ac:chgData name="Payam Torab" userId="6d734512828dc1d7" providerId="LiveId" clId="{BB4FEB55-D5D5-0549-AB7D-EE20D6B57DC8}" dt="2019-09-17T23:04:10.694" v="1627" actId="1076"/>
          <ac:spMkLst>
            <pc:docMk/>
            <pc:sldMk cId="2532096045" sldId="331"/>
            <ac:spMk id="19" creationId="{C566B5C2-CA8D-6343-8E04-34F2E5517B07}"/>
          </ac:spMkLst>
        </pc:spChg>
        <pc:spChg chg="mod">
          <ac:chgData name="Payam Torab" userId="6d734512828dc1d7" providerId="LiveId" clId="{BB4FEB55-D5D5-0549-AB7D-EE20D6B57DC8}" dt="2019-09-17T23:04:10.694" v="1627" actId="1076"/>
          <ac:spMkLst>
            <pc:docMk/>
            <pc:sldMk cId="2532096045" sldId="331"/>
            <ac:spMk id="20" creationId="{69D39732-0890-2146-8388-807BD6B3FB65}"/>
          </ac:spMkLst>
        </pc:spChg>
        <pc:spChg chg="mod">
          <ac:chgData name="Payam Torab" userId="6d734512828dc1d7" providerId="LiveId" clId="{BB4FEB55-D5D5-0549-AB7D-EE20D6B57DC8}" dt="2019-09-17T23:04:10.694" v="1627" actId="1076"/>
          <ac:spMkLst>
            <pc:docMk/>
            <pc:sldMk cId="2532096045" sldId="331"/>
            <ac:spMk id="21" creationId="{42412D71-AD58-3745-9DDC-7704B200AFB4}"/>
          </ac:spMkLst>
        </pc:spChg>
        <pc:spChg chg="mod">
          <ac:chgData name="Payam Torab" userId="6d734512828dc1d7" providerId="LiveId" clId="{BB4FEB55-D5D5-0549-AB7D-EE20D6B57DC8}" dt="2019-09-17T23:04:10.694" v="1627" actId="1076"/>
          <ac:spMkLst>
            <pc:docMk/>
            <pc:sldMk cId="2532096045" sldId="331"/>
            <ac:spMk id="22" creationId="{02FCA970-493B-D94D-96EF-5ABF1272777A}"/>
          </ac:spMkLst>
        </pc:spChg>
        <pc:spChg chg="mod">
          <ac:chgData name="Payam Torab" userId="6d734512828dc1d7" providerId="LiveId" clId="{BB4FEB55-D5D5-0549-AB7D-EE20D6B57DC8}" dt="2019-09-17T23:04:10.694" v="1627" actId="1076"/>
          <ac:spMkLst>
            <pc:docMk/>
            <pc:sldMk cId="2532096045" sldId="331"/>
            <ac:spMk id="23" creationId="{BD597C61-0A1F-064E-BF65-08DEB85BA414}"/>
          </ac:spMkLst>
        </pc:spChg>
        <pc:spChg chg="mod">
          <ac:chgData name="Payam Torab" userId="6d734512828dc1d7" providerId="LiveId" clId="{BB4FEB55-D5D5-0549-AB7D-EE20D6B57DC8}" dt="2019-09-17T23:04:10.694" v="1627" actId="1076"/>
          <ac:spMkLst>
            <pc:docMk/>
            <pc:sldMk cId="2532096045" sldId="331"/>
            <ac:spMk id="25" creationId="{F3B6136E-BC50-6B4A-90BF-6B6F62FF3081}"/>
          </ac:spMkLst>
        </pc:spChg>
        <pc:spChg chg="mod">
          <ac:chgData name="Payam Torab" userId="6d734512828dc1d7" providerId="LiveId" clId="{BB4FEB55-D5D5-0549-AB7D-EE20D6B57DC8}" dt="2019-09-17T23:04:10.694" v="1627" actId="1076"/>
          <ac:spMkLst>
            <pc:docMk/>
            <pc:sldMk cId="2532096045" sldId="331"/>
            <ac:spMk id="26" creationId="{A6FA65C1-03F7-A849-80B9-89E7DA23B8FE}"/>
          </ac:spMkLst>
        </pc:spChg>
        <pc:spChg chg="mod">
          <ac:chgData name="Payam Torab" userId="6d734512828dc1d7" providerId="LiveId" clId="{BB4FEB55-D5D5-0549-AB7D-EE20D6B57DC8}" dt="2019-09-17T23:04:10.694" v="1627" actId="1076"/>
          <ac:spMkLst>
            <pc:docMk/>
            <pc:sldMk cId="2532096045" sldId="331"/>
            <ac:spMk id="27" creationId="{2A1EA43C-7B14-134E-AAA7-BD724436E6B5}"/>
          </ac:spMkLst>
        </pc:spChg>
        <pc:spChg chg="mod">
          <ac:chgData name="Payam Torab" userId="6d734512828dc1d7" providerId="LiveId" clId="{BB4FEB55-D5D5-0549-AB7D-EE20D6B57DC8}" dt="2019-09-17T23:04:10.694" v="1627" actId="1076"/>
          <ac:spMkLst>
            <pc:docMk/>
            <pc:sldMk cId="2532096045" sldId="331"/>
            <ac:spMk id="28" creationId="{DB9C55FA-7F95-CE44-90CB-9D7C1DD08EDB}"/>
          </ac:spMkLst>
        </pc:spChg>
        <pc:spChg chg="mod">
          <ac:chgData name="Payam Torab" userId="6d734512828dc1d7" providerId="LiveId" clId="{BB4FEB55-D5D5-0549-AB7D-EE20D6B57DC8}" dt="2019-09-17T23:04:10.694" v="1627" actId="1076"/>
          <ac:spMkLst>
            <pc:docMk/>
            <pc:sldMk cId="2532096045" sldId="331"/>
            <ac:spMk id="29" creationId="{B5A7E370-B4E8-0C4D-8232-DE9391E7AC7C}"/>
          </ac:spMkLst>
        </pc:spChg>
        <pc:spChg chg="mod">
          <ac:chgData name="Payam Torab" userId="6d734512828dc1d7" providerId="LiveId" clId="{BB4FEB55-D5D5-0549-AB7D-EE20D6B57DC8}" dt="2019-09-17T23:04:10.694" v="1627" actId="1076"/>
          <ac:spMkLst>
            <pc:docMk/>
            <pc:sldMk cId="2532096045" sldId="331"/>
            <ac:spMk id="30" creationId="{3127931F-8B63-6D43-9B0A-C447F6DBA991}"/>
          </ac:spMkLst>
        </pc:spChg>
        <pc:spChg chg="mod">
          <ac:chgData name="Payam Torab" userId="6d734512828dc1d7" providerId="LiveId" clId="{BB4FEB55-D5D5-0549-AB7D-EE20D6B57DC8}" dt="2019-09-17T23:04:10.694" v="1627" actId="1076"/>
          <ac:spMkLst>
            <pc:docMk/>
            <pc:sldMk cId="2532096045" sldId="331"/>
            <ac:spMk id="31" creationId="{AE272CDC-8527-C64F-BCB3-97C68C207F81}"/>
          </ac:spMkLst>
        </pc:spChg>
        <pc:spChg chg="mod">
          <ac:chgData name="Payam Torab" userId="6d734512828dc1d7" providerId="LiveId" clId="{BB4FEB55-D5D5-0549-AB7D-EE20D6B57DC8}" dt="2019-09-17T22:43:11.460" v="894" actId="255"/>
          <ac:spMkLst>
            <pc:docMk/>
            <pc:sldMk cId="2532096045" sldId="331"/>
            <ac:spMk id="33" creationId="{623B231C-71AC-3942-BFC2-9FB20C802E62}"/>
          </ac:spMkLst>
        </pc:spChg>
        <pc:spChg chg="mod">
          <ac:chgData name="Payam Torab" userId="6d734512828dc1d7" providerId="LiveId" clId="{BB4FEB55-D5D5-0549-AB7D-EE20D6B57DC8}" dt="2019-09-17T23:22:00.293" v="1749" actId="20577"/>
          <ac:spMkLst>
            <pc:docMk/>
            <pc:sldMk cId="2532096045" sldId="331"/>
            <ac:spMk id="34" creationId="{0958CEAF-A4B3-E343-9A3D-B61961F677CB}"/>
          </ac:spMkLst>
        </pc:spChg>
        <pc:cxnChg chg="mod">
          <ac:chgData name="Payam Torab" userId="6d734512828dc1d7" providerId="LiveId" clId="{BB4FEB55-D5D5-0549-AB7D-EE20D6B57DC8}" dt="2019-09-17T23:04:10.694" v="1627" actId="1076"/>
          <ac:cxnSpMkLst>
            <pc:docMk/>
            <pc:sldMk cId="2532096045" sldId="331"/>
            <ac:cxnSpMk id="10" creationId="{01D48948-8344-1B46-9272-A04445797252}"/>
          </ac:cxnSpMkLst>
        </pc:cxnChg>
        <pc:cxnChg chg="mod">
          <ac:chgData name="Payam Torab" userId="6d734512828dc1d7" providerId="LiveId" clId="{BB4FEB55-D5D5-0549-AB7D-EE20D6B57DC8}" dt="2019-09-17T23:04:10.694" v="1627" actId="1076"/>
          <ac:cxnSpMkLst>
            <pc:docMk/>
            <pc:sldMk cId="2532096045" sldId="331"/>
            <ac:cxnSpMk id="18" creationId="{72718D7C-B4C6-5547-A86F-6FB93F81BA84}"/>
          </ac:cxnSpMkLst>
        </pc:cxnChg>
        <pc:cxnChg chg="mod">
          <ac:chgData name="Payam Torab" userId="6d734512828dc1d7" providerId="LiveId" clId="{BB4FEB55-D5D5-0549-AB7D-EE20D6B57DC8}" dt="2019-09-17T23:04:10.694" v="1627" actId="1076"/>
          <ac:cxnSpMkLst>
            <pc:docMk/>
            <pc:sldMk cId="2532096045" sldId="331"/>
            <ac:cxnSpMk id="24" creationId="{C28AD002-CAF2-EC4D-90FA-C77EAA578359}"/>
          </ac:cxnSpMkLst>
        </pc:cxnChg>
      </pc:sldChg>
      <pc:sldChg chg="modSp">
        <pc:chgData name="Payam Torab" userId="6d734512828dc1d7" providerId="LiveId" clId="{BB4FEB55-D5D5-0549-AB7D-EE20D6B57DC8}" dt="2019-09-17T23:12:08.551" v="1654" actId="404"/>
        <pc:sldMkLst>
          <pc:docMk/>
          <pc:sldMk cId="1117511773" sldId="332"/>
        </pc:sldMkLst>
        <pc:spChg chg="mod">
          <ac:chgData name="Payam Torab" userId="6d734512828dc1d7" providerId="LiveId" clId="{BB4FEB55-D5D5-0549-AB7D-EE20D6B57DC8}" dt="2019-09-17T23:03:20.239" v="1623"/>
          <ac:spMkLst>
            <pc:docMk/>
            <pc:sldMk cId="1117511773" sldId="332"/>
            <ac:spMk id="2" creationId="{53F1748C-45A1-3847-B29E-0DC51F8DF7FB}"/>
          </ac:spMkLst>
        </pc:spChg>
        <pc:spChg chg="mod">
          <ac:chgData name="Payam Torab" userId="6d734512828dc1d7" providerId="LiveId" clId="{BB4FEB55-D5D5-0549-AB7D-EE20D6B57DC8}" dt="2019-09-17T23:12:08.551" v="1654" actId="404"/>
          <ac:spMkLst>
            <pc:docMk/>
            <pc:sldMk cId="1117511773" sldId="332"/>
            <ac:spMk id="3" creationId="{1AFD26FE-E256-2745-B99A-20779156A3C0}"/>
          </ac:spMkLst>
        </pc:spChg>
        <pc:spChg chg="mod">
          <ac:chgData name="Payam Torab" userId="6d734512828dc1d7" providerId="LiveId" clId="{BB4FEB55-D5D5-0549-AB7D-EE20D6B57DC8}" dt="2019-09-17T22:41:31.391" v="877" actId="255"/>
          <ac:spMkLst>
            <pc:docMk/>
            <pc:sldMk cId="1117511773" sldId="332"/>
            <ac:spMk id="7" creationId="{C8D79311-2DE7-3F48-9849-E8131E2BF76B}"/>
          </ac:spMkLst>
        </pc:spChg>
        <pc:spChg chg="mod">
          <ac:chgData name="Payam Torab" userId="6d734512828dc1d7" providerId="LiveId" clId="{BB4FEB55-D5D5-0549-AB7D-EE20D6B57DC8}" dt="2019-09-17T22:50:10.100" v="1204" actId="313"/>
          <ac:spMkLst>
            <pc:docMk/>
            <pc:sldMk cId="1117511773" sldId="332"/>
            <ac:spMk id="11" creationId="{75559B34-785B-7F46-966D-C9FE5010E918}"/>
          </ac:spMkLst>
        </pc:spChg>
      </pc:sldChg>
      <pc:sldChg chg="addSp delSp modSp add del ord">
        <pc:chgData name="Payam Torab" userId="6d734512828dc1d7" providerId="LiveId" clId="{BB4FEB55-D5D5-0549-AB7D-EE20D6B57DC8}" dt="2019-09-17T12:45:07.734" v="33" actId="2696"/>
        <pc:sldMkLst>
          <pc:docMk/>
          <pc:sldMk cId="1915653850" sldId="333"/>
        </pc:sldMkLst>
        <pc:spChg chg="del">
          <ac:chgData name="Payam Torab" userId="6d734512828dc1d7" providerId="LiveId" clId="{BB4FEB55-D5D5-0549-AB7D-EE20D6B57DC8}" dt="2019-09-17T12:43:38.857" v="2"/>
          <ac:spMkLst>
            <pc:docMk/>
            <pc:sldMk cId="1915653850" sldId="333"/>
            <ac:spMk id="2" creationId="{6D0889A7-5003-B44B-9A57-F4AFC76C94F6}"/>
          </ac:spMkLst>
        </pc:spChg>
        <pc:spChg chg="del">
          <ac:chgData name="Payam Torab" userId="6d734512828dc1d7" providerId="LiveId" clId="{BB4FEB55-D5D5-0549-AB7D-EE20D6B57DC8}" dt="2019-09-17T12:43:38.857" v="2"/>
          <ac:spMkLst>
            <pc:docMk/>
            <pc:sldMk cId="1915653850" sldId="333"/>
            <ac:spMk id="3" creationId="{165F95A1-709B-9B49-B92A-94F9D444F7A3}"/>
          </ac:spMkLst>
        </pc:spChg>
        <pc:spChg chg="del">
          <ac:chgData name="Payam Torab" userId="6d734512828dc1d7" providerId="LiveId" clId="{BB4FEB55-D5D5-0549-AB7D-EE20D6B57DC8}" dt="2019-09-17T12:43:38.857" v="2"/>
          <ac:spMkLst>
            <pc:docMk/>
            <pc:sldMk cId="1915653850" sldId="333"/>
            <ac:spMk id="4" creationId="{4807AD63-41A8-FE4B-B5AF-9897665003B1}"/>
          </ac:spMkLst>
        </pc:spChg>
        <pc:spChg chg="add mod">
          <ac:chgData name="Payam Torab" userId="6d734512828dc1d7" providerId="LiveId" clId="{BB4FEB55-D5D5-0549-AB7D-EE20D6B57DC8}" dt="2019-09-17T12:43:50.594" v="31" actId="20577"/>
          <ac:spMkLst>
            <pc:docMk/>
            <pc:sldMk cId="1915653850" sldId="333"/>
            <ac:spMk id="8" creationId="{8BC31F98-C01E-A74F-8C91-D7E509BB50E7}"/>
          </ac:spMkLst>
        </pc:spChg>
        <pc:spChg chg="add mod">
          <ac:chgData name="Payam Torab" userId="6d734512828dc1d7" providerId="LiveId" clId="{BB4FEB55-D5D5-0549-AB7D-EE20D6B57DC8}" dt="2019-09-17T12:43:38.857" v="2"/>
          <ac:spMkLst>
            <pc:docMk/>
            <pc:sldMk cId="1915653850" sldId="333"/>
            <ac:spMk id="9" creationId="{C11870E5-E009-9F4F-9725-8899B2C223DA}"/>
          </ac:spMkLst>
        </pc:spChg>
      </pc:sldChg>
      <pc:sldChg chg="addSp delSp modSp add del">
        <pc:chgData name="Payam Torab" userId="6d734512828dc1d7" providerId="LiveId" clId="{BB4FEB55-D5D5-0549-AB7D-EE20D6B57DC8}" dt="2019-09-17T23:00:31.044" v="1514" actId="2696"/>
        <pc:sldMkLst>
          <pc:docMk/>
          <pc:sldMk cId="2821281442" sldId="333"/>
        </pc:sldMkLst>
        <pc:spChg chg="mod">
          <ac:chgData name="Payam Torab" userId="6d734512828dc1d7" providerId="LiveId" clId="{BB4FEB55-D5D5-0549-AB7D-EE20D6B57DC8}" dt="2019-09-17T13:35:02.747" v="753" actId="20577"/>
          <ac:spMkLst>
            <pc:docMk/>
            <pc:sldMk cId="2821281442" sldId="333"/>
            <ac:spMk id="3" creationId="{568CBB16-E09D-B646-B6FC-5787533169A7}"/>
          </ac:spMkLst>
        </pc:spChg>
        <pc:spChg chg="add del mod">
          <ac:chgData name="Payam Torab" userId="6d734512828dc1d7" providerId="LiveId" clId="{BB4FEB55-D5D5-0549-AB7D-EE20D6B57DC8}" dt="2019-09-17T13:34:29.808" v="726" actId="478"/>
          <ac:spMkLst>
            <pc:docMk/>
            <pc:sldMk cId="2821281442" sldId="333"/>
            <ac:spMk id="8" creationId="{1876AEEA-5DBA-4648-BC39-4B81F9B4C46E}"/>
          </ac:spMkLst>
        </pc:spChg>
        <pc:spChg chg="del">
          <ac:chgData name="Payam Torab" userId="6d734512828dc1d7" providerId="LiveId" clId="{BB4FEB55-D5D5-0549-AB7D-EE20D6B57DC8}" dt="2019-09-17T13:34:27.243" v="725" actId="478"/>
          <ac:spMkLst>
            <pc:docMk/>
            <pc:sldMk cId="2821281442" sldId="333"/>
            <ac:spMk id="11" creationId="{75559B34-785B-7F46-966D-C9FE5010E918}"/>
          </ac:spMkLst>
        </pc:spChg>
      </pc:sldChg>
      <pc:sldChg chg="addSp delSp modSp add">
        <pc:chgData name="Payam Torab" userId="6d734512828dc1d7" providerId="LiveId" clId="{BB4FEB55-D5D5-0549-AB7D-EE20D6B57DC8}" dt="2019-09-17T23:00:08.415" v="1513" actId="20577"/>
        <pc:sldMkLst>
          <pc:docMk/>
          <pc:sldMk cId="3053228219" sldId="1026"/>
        </pc:sldMkLst>
        <pc:spChg chg="mod">
          <ac:chgData name="Payam Torab" userId="6d734512828dc1d7" providerId="LiveId" clId="{BB4FEB55-D5D5-0549-AB7D-EE20D6B57DC8}" dt="2019-09-17T13:29:08.662" v="701"/>
          <ac:spMkLst>
            <pc:docMk/>
            <pc:sldMk cId="3053228219" sldId="1026"/>
            <ac:spMk id="2" creationId="{3F7D8085-C300-5F4F-A02F-0FF5EDE24349}"/>
          </ac:spMkLst>
        </pc:spChg>
        <pc:spChg chg="add del mod">
          <ac:chgData name="Payam Torab" userId="6d734512828dc1d7" providerId="LiveId" clId="{BB4FEB55-D5D5-0549-AB7D-EE20D6B57DC8}" dt="2019-09-17T12:56:21.195" v="268"/>
          <ac:spMkLst>
            <pc:docMk/>
            <pc:sldMk cId="3053228219" sldId="1026"/>
            <ac:spMk id="3" creationId="{0E08E222-1B63-7943-A467-6AB922468AF0}"/>
          </ac:spMkLst>
        </pc:spChg>
        <pc:spChg chg="mod">
          <ac:chgData name="Payam Torab" userId="6d734512828dc1d7" providerId="LiveId" clId="{BB4FEB55-D5D5-0549-AB7D-EE20D6B57DC8}" dt="2019-09-17T12:56:02.152" v="267"/>
          <ac:spMkLst>
            <pc:docMk/>
            <pc:sldMk cId="3053228219" sldId="1026"/>
            <ac:spMk id="4" creationId="{575DC092-29D4-324E-90D9-793FAB206D9D}"/>
          </ac:spMkLst>
        </pc:spChg>
        <pc:spChg chg="mod">
          <ac:chgData name="Payam Torab" userId="6d734512828dc1d7" providerId="LiveId" clId="{BB4FEB55-D5D5-0549-AB7D-EE20D6B57DC8}" dt="2019-09-17T13:30:01.407" v="721"/>
          <ac:spMkLst>
            <pc:docMk/>
            <pc:sldMk cId="3053228219" sldId="1026"/>
            <ac:spMk id="5" creationId="{11E61188-9DE0-7446-94FC-3A809AEB16DA}"/>
          </ac:spMkLst>
        </pc:spChg>
        <pc:spChg chg="del">
          <ac:chgData name="Payam Torab" userId="6d734512828dc1d7" providerId="LiveId" clId="{BB4FEB55-D5D5-0549-AB7D-EE20D6B57DC8}" dt="2019-09-17T13:15:50.564" v="575" actId="478"/>
          <ac:spMkLst>
            <pc:docMk/>
            <pc:sldMk cId="3053228219" sldId="1026"/>
            <ac:spMk id="7" creationId="{435BECA6-272B-834D-82EA-F159B35DA8CB}"/>
          </ac:spMkLst>
        </pc:spChg>
        <pc:spChg chg="add del mod">
          <ac:chgData name="Payam Torab" userId="6d734512828dc1d7" providerId="LiveId" clId="{BB4FEB55-D5D5-0549-AB7D-EE20D6B57DC8}" dt="2019-09-17T12:56:21.195" v="268"/>
          <ac:spMkLst>
            <pc:docMk/>
            <pc:sldMk cId="3053228219" sldId="1026"/>
            <ac:spMk id="8" creationId="{29C0AC73-5350-5D43-B00F-C11EC44A6B54}"/>
          </ac:spMkLst>
        </pc:spChg>
        <pc:spChg chg="add del mod">
          <ac:chgData name="Payam Torab" userId="6d734512828dc1d7" providerId="LiveId" clId="{BB4FEB55-D5D5-0549-AB7D-EE20D6B57DC8}" dt="2019-09-17T12:56:21.195" v="268"/>
          <ac:spMkLst>
            <pc:docMk/>
            <pc:sldMk cId="3053228219" sldId="1026"/>
            <ac:spMk id="9" creationId="{3A125C62-EDC6-D44B-9A3E-5610ADB9924C}"/>
          </ac:spMkLst>
        </pc:spChg>
        <pc:spChg chg="add del mod">
          <ac:chgData name="Payam Torab" userId="6d734512828dc1d7" providerId="LiveId" clId="{BB4FEB55-D5D5-0549-AB7D-EE20D6B57DC8}" dt="2019-09-17T12:56:46.861" v="269" actId="478"/>
          <ac:spMkLst>
            <pc:docMk/>
            <pc:sldMk cId="3053228219" sldId="1026"/>
            <ac:spMk id="11" creationId="{5A3795E0-0C90-0D47-B13A-82FC6F5B64E3}"/>
          </ac:spMkLst>
        </pc:spChg>
        <pc:spChg chg="add del mod">
          <ac:chgData name="Payam Torab" userId="6d734512828dc1d7" providerId="LiveId" clId="{BB4FEB55-D5D5-0549-AB7D-EE20D6B57DC8}" dt="2019-09-17T12:57:02.461" v="270" actId="478"/>
          <ac:spMkLst>
            <pc:docMk/>
            <pc:sldMk cId="3053228219" sldId="1026"/>
            <ac:spMk id="12" creationId="{87882159-779F-2944-A6A2-C86E0F0CA6D7}"/>
          </ac:spMkLst>
        </pc:spChg>
        <pc:spChg chg="add mod">
          <ac:chgData name="Payam Torab" userId="6d734512828dc1d7" providerId="LiveId" clId="{BB4FEB55-D5D5-0549-AB7D-EE20D6B57DC8}" dt="2019-09-17T22:59:41.687" v="1427" actId="1035"/>
          <ac:spMkLst>
            <pc:docMk/>
            <pc:sldMk cId="3053228219" sldId="1026"/>
            <ac:spMk id="13" creationId="{3AF778CA-6168-2643-B8C2-046421801942}"/>
          </ac:spMkLst>
        </pc:spChg>
        <pc:spChg chg="del">
          <ac:chgData name="Payam Torab" userId="6d734512828dc1d7" providerId="LiveId" clId="{BB4FEB55-D5D5-0549-AB7D-EE20D6B57DC8}" dt="2019-09-17T13:15:50.564" v="575" actId="478"/>
          <ac:spMkLst>
            <pc:docMk/>
            <pc:sldMk cId="3053228219" sldId="1026"/>
            <ac:spMk id="24" creationId="{9D2F3B84-C165-9C47-A982-7EC62B452B8D}"/>
          </ac:spMkLst>
        </pc:spChg>
        <pc:spChg chg="del">
          <ac:chgData name="Payam Torab" userId="6d734512828dc1d7" providerId="LiveId" clId="{BB4FEB55-D5D5-0549-AB7D-EE20D6B57DC8}" dt="2019-09-17T13:15:50.564" v="575" actId="478"/>
          <ac:spMkLst>
            <pc:docMk/>
            <pc:sldMk cId="3053228219" sldId="1026"/>
            <ac:spMk id="25" creationId="{7681C0EE-A1AF-E044-8E5C-AFD3A2840625}"/>
          </ac:spMkLst>
        </pc:spChg>
        <pc:spChg chg="del">
          <ac:chgData name="Payam Torab" userId="6d734512828dc1d7" providerId="LiveId" clId="{BB4FEB55-D5D5-0549-AB7D-EE20D6B57DC8}" dt="2019-09-17T13:15:50.564" v="575" actId="478"/>
          <ac:spMkLst>
            <pc:docMk/>
            <pc:sldMk cId="3053228219" sldId="1026"/>
            <ac:spMk id="26" creationId="{39CAAB06-F560-5845-A0CC-481B8789356D}"/>
          </ac:spMkLst>
        </pc:spChg>
        <pc:spChg chg="del">
          <ac:chgData name="Payam Torab" userId="6d734512828dc1d7" providerId="LiveId" clId="{BB4FEB55-D5D5-0549-AB7D-EE20D6B57DC8}" dt="2019-09-17T13:15:50.564" v="575" actId="478"/>
          <ac:spMkLst>
            <pc:docMk/>
            <pc:sldMk cId="3053228219" sldId="1026"/>
            <ac:spMk id="29" creationId="{4B7AC923-09DC-AD41-ABC0-82EE654836B6}"/>
          </ac:spMkLst>
        </pc:spChg>
        <pc:spChg chg="del">
          <ac:chgData name="Payam Torab" userId="6d734512828dc1d7" providerId="LiveId" clId="{BB4FEB55-D5D5-0549-AB7D-EE20D6B57DC8}" dt="2019-09-17T13:15:50.564" v="575" actId="478"/>
          <ac:spMkLst>
            <pc:docMk/>
            <pc:sldMk cId="3053228219" sldId="1026"/>
            <ac:spMk id="30" creationId="{6E89AF32-4076-EE45-9928-1F38B4EBE2D5}"/>
          </ac:spMkLst>
        </pc:spChg>
        <pc:spChg chg="del">
          <ac:chgData name="Payam Torab" userId="6d734512828dc1d7" providerId="LiveId" clId="{BB4FEB55-D5D5-0549-AB7D-EE20D6B57DC8}" dt="2019-09-17T13:15:50.564" v="575" actId="478"/>
          <ac:spMkLst>
            <pc:docMk/>
            <pc:sldMk cId="3053228219" sldId="1026"/>
            <ac:spMk id="31" creationId="{FE0767C5-A933-4D41-AC6C-D1DFD6F9BA18}"/>
          </ac:spMkLst>
        </pc:spChg>
        <pc:spChg chg="del">
          <ac:chgData name="Payam Torab" userId="6d734512828dc1d7" providerId="LiveId" clId="{BB4FEB55-D5D5-0549-AB7D-EE20D6B57DC8}" dt="2019-09-17T13:15:50.564" v="575" actId="478"/>
          <ac:spMkLst>
            <pc:docMk/>
            <pc:sldMk cId="3053228219" sldId="1026"/>
            <ac:spMk id="47" creationId="{46CAE261-DCFC-DF4A-80A8-B15A17AAE7CA}"/>
          </ac:spMkLst>
        </pc:spChg>
        <pc:spChg chg="del">
          <ac:chgData name="Payam Torab" userId="6d734512828dc1d7" providerId="LiveId" clId="{BB4FEB55-D5D5-0549-AB7D-EE20D6B57DC8}" dt="2019-09-17T13:15:50.564" v="575" actId="478"/>
          <ac:spMkLst>
            <pc:docMk/>
            <pc:sldMk cId="3053228219" sldId="1026"/>
            <ac:spMk id="49" creationId="{D96653DC-1628-DD4E-A2C5-7A58A86A1C8F}"/>
          </ac:spMkLst>
        </pc:spChg>
        <pc:spChg chg="del">
          <ac:chgData name="Payam Torab" userId="6d734512828dc1d7" providerId="LiveId" clId="{BB4FEB55-D5D5-0549-AB7D-EE20D6B57DC8}" dt="2019-09-17T13:15:50.564" v="575" actId="478"/>
          <ac:spMkLst>
            <pc:docMk/>
            <pc:sldMk cId="3053228219" sldId="1026"/>
            <ac:spMk id="50" creationId="{91BD52D9-5F02-024F-9CB1-2ADCAF531418}"/>
          </ac:spMkLst>
        </pc:spChg>
        <pc:spChg chg="del">
          <ac:chgData name="Payam Torab" userId="6d734512828dc1d7" providerId="LiveId" clId="{BB4FEB55-D5D5-0549-AB7D-EE20D6B57DC8}" dt="2019-09-17T13:15:50.564" v="575" actId="478"/>
          <ac:spMkLst>
            <pc:docMk/>
            <pc:sldMk cId="3053228219" sldId="1026"/>
            <ac:spMk id="51" creationId="{57953AC0-A857-AA49-9D74-7B7C24EAFCEA}"/>
          </ac:spMkLst>
        </pc:spChg>
        <pc:spChg chg="del">
          <ac:chgData name="Payam Torab" userId="6d734512828dc1d7" providerId="LiveId" clId="{BB4FEB55-D5D5-0549-AB7D-EE20D6B57DC8}" dt="2019-09-17T13:15:50.564" v="575" actId="478"/>
          <ac:spMkLst>
            <pc:docMk/>
            <pc:sldMk cId="3053228219" sldId="1026"/>
            <ac:spMk id="52" creationId="{AAD13DE7-9AA8-9B47-AFB5-88B1F6D9075E}"/>
          </ac:spMkLst>
        </pc:spChg>
        <pc:spChg chg="del">
          <ac:chgData name="Payam Torab" userId="6d734512828dc1d7" providerId="LiveId" clId="{BB4FEB55-D5D5-0549-AB7D-EE20D6B57DC8}" dt="2019-09-17T13:15:50.564" v="575" actId="478"/>
          <ac:spMkLst>
            <pc:docMk/>
            <pc:sldMk cId="3053228219" sldId="1026"/>
            <ac:spMk id="54" creationId="{0D2083ED-21CF-7440-A70D-4B188919DE91}"/>
          </ac:spMkLst>
        </pc:spChg>
        <pc:spChg chg="del">
          <ac:chgData name="Payam Torab" userId="6d734512828dc1d7" providerId="LiveId" clId="{BB4FEB55-D5D5-0549-AB7D-EE20D6B57DC8}" dt="2019-09-17T13:15:50.564" v="575" actId="478"/>
          <ac:spMkLst>
            <pc:docMk/>
            <pc:sldMk cId="3053228219" sldId="1026"/>
            <ac:spMk id="55" creationId="{C47822C0-E44F-3143-BC7D-A9FF2857E387}"/>
          </ac:spMkLst>
        </pc:spChg>
        <pc:spChg chg="mod">
          <ac:chgData name="Payam Torab" userId="6d734512828dc1d7" providerId="LiveId" clId="{BB4FEB55-D5D5-0549-AB7D-EE20D6B57DC8}" dt="2019-09-17T22:59:57.105" v="1508" actId="1036"/>
          <ac:spMkLst>
            <pc:docMk/>
            <pc:sldMk cId="3053228219" sldId="1026"/>
            <ac:spMk id="57" creationId="{DC8226D0-08B4-3C4C-AA94-355F1E7E197A}"/>
          </ac:spMkLst>
        </pc:spChg>
        <pc:spChg chg="mod">
          <ac:chgData name="Payam Torab" userId="6d734512828dc1d7" providerId="LiveId" clId="{BB4FEB55-D5D5-0549-AB7D-EE20D6B57DC8}" dt="2019-09-17T22:59:57.105" v="1508" actId="1036"/>
          <ac:spMkLst>
            <pc:docMk/>
            <pc:sldMk cId="3053228219" sldId="1026"/>
            <ac:spMk id="58" creationId="{90882C2D-505A-B447-9D4D-387B350982B3}"/>
          </ac:spMkLst>
        </pc:spChg>
        <pc:spChg chg="mod">
          <ac:chgData name="Payam Torab" userId="6d734512828dc1d7" providerId="LiveId" clId="{BB4FEB55-D5D5-0549-AB7D-EE20D6B57DC8}" dt="2019-09-17T22:59:57.105" v="1508" actId="1036"/>
          <ac:spMkLst>
            <pc:docMk/>
            <pc:sldMk cId="3053228219" sldId="1026"/>
            <ac:spMk id="59" creationId="{F86078EF-471F-D348-8C71-E05EF10A4E37}"/>
          </ac:spMkLst>
        </pc:spChg>
        <pc:spChg chg="mod">
          <ac:chgData name="Payam Torab" userId="6d734512828dc1d7" providerId="LiveId" clId="{BB4FEB55-D5D5-0549-AB7D-EE20D6B57DC8}" dt="2019-09-17T22:59:57.105" v="1508" actId="1036"/>
          <ac:spMkLst>
            <pc:docMk/>
            <pc:sldMk cId="3053228219" sldId="1026"/>
            <ac:spMk id="60" creationId="{593E1EC0-78A0-F94B-BF80-9C64900DDF89}"/>
          </ac:spMkLst>
        </pc:spChg>
        <pc:spChg chg="mod">
          <ac:chgData name="Payam Torab" userId="6d734512828dc1d7" providerId="LiveId" clId="{BB4FEB55-D5D5-0549-AB7D-EE20D6B57DC8}" dt="2019-09-17T22:59:57.105" v="1508" actId="1036"/>
          <ac:spMkLst>
            <pc:docMk/>
            <pc:sldMk cId="3053228219" sldId="1026"/>
            <ac:spMk id="61" creationId="{D5A66A92-EE16-7B40-B99E-584A7E396DE5}"/>
          </ac:spMkLst>
        </pc:spChg>
        <pc:spChg chg="mod">
          <ac:chgData name="Payam Torab" userId="6d734512828dc1d7" providerId="LiveId" clId="{BB4FEB55-D5D5-0549-AB7D-EE20D6B57DC8}" dt="2019-09-17T22:59:57.105" v="1508" actId="1036"/>
          <ac:spMkLst>
            <pc:docMk/>
            <pc:sldMk cId="3053228219" sldId="1026"/>
            <ac:spMk id="62" creationId="{D2392C39-A0EE-B04F-AC74-9A5CF9A62AEE}"/>
          </ac:spMkLst>
        </pc:spChg>
        <pc:spChg chg="mod">
          <ac:chgData name="Payam Torab" userId="6d734512828dc1d7" providerId="LiveId" clId="{BB4FEB55-D5D5-0549-AB7D-EE20D6B57DC8}" dt="2019-09-17T22:59:57.105" v="1508" actId="1036"/>
          <ac:spMkLst>
            <pc:docMk/>
            <pc:sldMk cId="3053228219" sldId="1026"/>
            <ac:spMk id="63" creationId="{16CEEBA4-A8AF-054B-B195-4EAE07518832}"/>
          </ac:spMkLst>
        </pc:spChg>
        <pc:spChg chg="mod">
          <ac:chgData name="Payam Torab" userId="6d734512828dc1d7" providerId="LiveId" clId="{BB4FEB55-D5D5-0549-AB7D-EE20D6B57DC8}" dt="2019-09-17T22:59:57.105" v="1508" actId="1036"/>
          <ac:spMkLst>
            <pc:docMk/>
            <pc:sldMk cId="3053228219" sldId="1026"/>
            <ac:spMk id="69" creationId="{F1648B73-E5C3-A74F-BD49-D6ED8EACF783}"/>
          </ac:spMkLst>
        </pc:spChg>
        <pc:spChg chg="mod">
          <ac:chgData name="Payam Torab" userId="6d734512828dc1d7" providerId="LiveId" clId="{BB4FEB55-D5D5-0549-AB7D-EE20D6B57DC8}" dt="2019-09-17T22:59:57.105" v="1508" actId="1036"/>
          <ac:spMkLst>
            <pc:docMk/>
            <pc:sldMk cId="3053228219" sldId="1026"/>
            <ac:spMk id="70" creationId="{3E047055-1078-CB46-A0E8-962837D8B74A}"/>
          </ac:spMkLst>
        </pc:spChg>
        <pc:spChg chg="mod">
          <ac:chgData name="Payam Torab" userId="6d734512828dc1d7" providerId="LiveId" clId="{BB4FEB55-D5D5-0549-AB7D-EE20D6B57DC8}" dt="2019-09-17T22:59:57.105" v="1508" actId="1036"/>
          <ac:spMkLst>
            <pc:docMk/>
            <pc:sldMk cId="3053228219" sldId="1026"/>
            <ac:spMk id="71" creationId="{E81288F8-2DF0-844B-88B6-0DC30E766F33}"/>
          </ac:spMkLst>
        </pc:spChg>
        <pc:spChg chg="mod">
          <ac:chgData name="Payam Torab" userId="6d734512828dc1d7" providerId="LiveId" clId="{BB4FEB55-D5D5-0549-AB7D-EE20D6B57DC8}" dt="2019-09-17T22:59:57.105" v="1508" actId="1036"/>
          <ac:spMkLst>
            <pc:docMk/>
            <pc:sldMk cId="3053228219" sldId="1026"/>
            <ac:spMk id="72" creationId="{C2961C17-C3DF-DA4D-89EF-F08BEB7B542F}"/>
          </ac:spMkLst>
        </pc:spChg>
        <pc:spChg chg="mod">
          <ac:chgData name="Payam Torab" userId="6d734512828dc1d7" providerId="LiveId" clId="{BB4FEB55-D5D5-0549-AB7D-EE20D6B57DC8}" dt="2019-09-17T22:59:57.105" v="1508" actId="1036"/>
          <ac:spMkLst>
            <pc:docMk/>
            <pc:sldMk cId="3053228219" sldId="1026"/>
            <ac:spMk id="73" creationId="{C7D8C595-8B12-3D4F-A531-44ED45D96610}"/>
          </ac:spMkLst>
        </pc:spChg>
        <pc:spChg chg="mod">
          <ac:chgData name="Payam Torab" userId="6d734512828dc1d7" providerId="LiveId" clId="{BB4FEB55-D5D5-0549-AB7D-EE20D6B57DC8}" dt="2019-09-17T22:59:57.105" v="1508" actId="1036"/>
          <ac:spMkLst>
            <pc:docMk/>
            <pc:sldMk cId="3053228219" sldId="1026"/>
            <ac:spMk id="74" creationId="{24A8754F-1A88-8645-8BEC-E12317BB4EA1}"/>
          </ac:spMkLst>
        </pc:spChg>
        <pc:spChg chg="mod">
          <ac:chgData name="Payam Torab" userId="6d734512828dc1d7" providerId="LiveId" clId="{BB4FEB55-D5D5-0549-AB7D-EE20D6B57DC8}" dt="2019-09-17T22:59:57.105" v="1508" actId="1036"/>
          <ac:spMkLst>
            <pc:docMk/>
            <pc:sldMk cId="3053228219" sldId="1026"/>
            <ac:spMk id="75" creationId="{6094EACA-234F-0747-AD5D-4061A45FCEC0}"/>
          </ac:spMkLst>
        </pc:spChg>
        <pc:spChg chg="mod">
          <ac:chgData name="Payam Torab" userId="6d734512828dc1d7" providerId="LiveId" clId="{BB4FEB55-D5D5-0549-AB7D-EE20D6B57DC8}" dt="2019-09-17T22:59:41.687" v="1427" actId="1035"/>
          <ac:spMkLst>
            <pc:docMk/>
            <pc:sldMk cId="3053228219" sldId="1026"/>
            <ac:spMk id="76" creationId="{B962D8BC-EACF-5D46-B12A-FC683A5A6A65}"/>
          </ac:spMkLst>
        </pc:spChg>
        <pc:spChg chg="mod">
          <ac:chgData name="Payam Torab" userId="6d734512828dc1d7" providerId="LiveId" clId="{BB4FEB55-D5D5-0549-AB7D-EE20D6B57DC8}" dt="2019-09-17T22:59:41.687" v="1427" actId="1035"/>
          <ac:spMkLst>
            <pc:docMk/>
            <pc:sldMk cId="3053228219" sldId="1026"/>
            <ac:spMk id="77" creationId="{6185A6CE-0A0C-3C4B-9350-B9DDA3DC677C}"/>
          </ac:spMkLst>
        </pc:spChg>
        <pc:spChg chg="mod">
          <ac:chgData name="Payam Torab" userId="6d734512828dc1d7" providerId="LiveId" clId="{BB4FEB55-D5D5-0549-AB7D-EE20D6B57DC8}" dt="2019-09-17T22:59:41.687" v="1427" actId="1035"/>
          <ac:spMkLst>
            <pc:docMk/>
            <pc:sldMk cId="3053228219" sldId="1026"/>
            <ac:spMk id="78" creationId="{EBE5B770-6A36-3C4C-9951-8234FF72A2E8}"/>
          </ac:spMkLst>
        </pc:spChg>
        <pc:spChg chg="mod">
          <ac:chgData name="Payam Torab" userId="6d734512828dc1d7" providerId="LiveId" clId="{BB4FEB55-D5D5-0549-AB7D-EE20D6B57DC8}" dt="2019-09-17T22:59:41.687" v="1427" actId="1035"/>
          <ac:spMkLst>
            <pc:docMk/>
            <pc:sldMk cId="3053228219" sldId="1026"/>
            <ac:spMk id="79" creationId="{F7E696A9-EA6C-9F40-9C50-DF21C8EEC305}"/>
          </ac:spMkLst>
        </pc:spChg>
        <pc:spChg chg="mod">
          <ac:chgData name="Payam Torab" userId="6d734512828dc1d7" providerId="LiveId" clId="{BB4FEB55-D5D5-0549-AB7D-EE20D6B57DC8}" dt="2019-09-17T22:59:41.687" v="1427" actId="1035"/>
          <ac:spMkLst>
            <pc:docMk/>
            <pc:sldMk cId="3053228219" sldId="1026"/>
            <ac:spMk id="80" creationId="{03CAB216-695F-4547-BDAF-F9C1F44FFCE3}"/>
          </ac:spMkLst>
        </pc:spChg>
        <pc:spChg chg="mod">
          <ac:chgData name="Payam Torab" userId="6d734512828dc1d7" providerId="LiveId" clId="{BB4FEB55-D5D5-0549-AB7D-EE20D6B57DC8}" dt="2019-09-17T22:59:41.687" v="1427" actId="1035"/>
          <ac:spMkLst>
            <pc:docMk/>
            <pc:sldMk cId="3053228219" sldId="1026"/>
            <ac:spMk id="81" creationId="{CB220376-A283-CF45-941F-FBBE80283F18}"/>
          </ac:spMkLst>
        </pc:spChg>
        <pc:spChg chg="mod">
          <ac:chgData name="Payam Torab" userId="6d734512828dc1d7" providerId="LiveId" clId="{BB4FEB55-D5D5-0549-AB7D-EE20D6B57DC8}" dt="2019-09-17T22:59:41.687" v="1427" actId="1035"/>
          <ac:spMkLst>
            <pc:docMk/>
            <pc:sldMk cId="3053228219" sldId="1026"/>
            <ac:spMk id="82" creationId="{BA6ED0CF-DC49-8B47-BD75-880810C1FCCD}"/>
          </ac:spMkLst>
        </pc:spChg>
        <pc:spChg chg="mod">
          <ac:chgData name="Payam Torab" userId="6d734512828dc1d7" providerId="LiveId" clId="{BB4FEB55-D5D5-0549-AB7D-EE20D6B57DC8}" dt="2019-09-17T22:59:41.687" v="1427" actId="1035"/>
          <ac:spMkLst>
            <pc:docMk/>
            <pc:sldMk cId="3053228219" sldId="1026"/>
            <ac:spMk id="88" creationId="{FA084748-F8E2-7A47-80ED-69EA84C9AF95}"/>
          </ac:spMkLst>
        </pc:spChg>
        <pc:spChg chg="mod">
          <ac:chgData name="Payam Torab" userId="6d734512828dc1d7" providerId="LiveId" clId="{BB4FEB55-D5D5-0549-AB7D-EE20D6B57DC8}" dt="2019-09-17T22:59:41.687" v="1427" actId="1035"/>
          <ac:spMkLst>
            <pc:docMk/>
            <pc:sldMk cId="3053228219" sldId="1026"/>
            <ac:spMk id="89" creationId="{C78DD87E-05E9-924D-A711-F1C0B9D5112F}"/>
          </ac:spMkLst>
        </pc:spChg>
        <pc:spChg chg="mod">
          <ac:chgData name="Payam Torab" userId="6d734512828dc1d7" providerId="LiveId" clId="{BB4FEB55-D5D5-0549-AB7D-EE20D6B57DC8}" dt="2019-09-17T22:59:41.687" v="1427" actId="1035"/>
          <ac:spMkLst>
            <pc:docMk/>
            <pc:sldMk cId="3053228219" sldId="1026"/>
            <ac:spMk id="90" creationId="{A7F3BDDE-2008-244D-A57A-A291658AF016}"/>
          </ac:spMkLst>
        </pc:spChg>
        <pc:spChg chg="mod">
          <ac:chgData name="Payam Torab" userId="6d734512828dc1d7" providerId="LiveId" clId="{BB4FEB55-D5D5-0549-AB7D-EE20D6B57DC8}" dt="2019-09-17T22:59:41.687" v="1427" actId="1035"/>
          <ac:spMkLst>
            <pc:docMk/>
            <pc:sldMk cId="3053228219" sldId="1026"/>
            <ac:spMk id="91" creationId="{6EDE2A47-6122-964D-ADC4-98038A583C3D}"/>
          </ac:spMkLst>
        </pc:spChg>
        <pc:spChg chg="mod">
          <ac:chgData name="Payam Torab" userId="6d734512828dc1d7" providerId="LiveId" clId="{BB4FEB55-D5D5-0549-AB7D-EE20D6B57DC8}" dt="2019-09-17T22:59:41.687" v="1427" actId="1035"/>
          <ac:spMkLst>
            <pc:docMk/>
            <pc:sldMk cId="3053228219" sldId="1026"/>
            <ac:spMk id="93" creationId="{D8A0FB48-3569-434E-A24D-8FC287EA6E18}"/>
          </ac:spMkLst>
        </pc:spChg>
        <pc:spChg chg="mod">
          <ac:chgData name="Payam Torab" userId="6d734512828dc1d7" providerId="LiveId" clId="{BB4FEB55-D5D5-0549-AB7D-EE20D6B57DC8}" dt="2019-09-17T22:59:41.687" v="1427" actId="1035"/>
          <ac:spMkLst>
            <pc:docMk/>
            <pc:sldMk cId="3053228219" sldId="1026"/>
            <ac:spMk id="94" creationId="{946EB254-21EC-414C-8A88-3A6BB49243F4}"/>
          </ac:spMkLst>
        </pc:spChg>
        <pc:spChg chg="mod">
          <ac:chgData name="Payam Torab" userId="6d734512828dc1d7" providerId="LiveId" clId="{BB4FEB55-D5D5-0549-AB7D-EE20D6B57DC8}" dt="2019-09-17T22:59:41.687" v="1427" actId="1035"/>
          <ac:spMkLst>
            <pc:docMk/>
            <pc:sldMk cId="3053228219" sldId="1026"/>
            <ac:spMk id="99" creationId="{418F8FD6-46C3-0049-9891-57AF0976713A}"/>
          </ac:spMkLst>
        </pc:spChg>
        <pc:spChg chg="mod">
          <ac:chgData name="Payam Torab" userId="6d734512828dc1d7" providerId="LiveId" clId="{BB4FEB55-D5D5-0549-AB7D-EE20D6B57DC8}" dt="2019-09-17T23:00:08.415" v="1513" actId="20577"/>
          <ac:spMkLst>
            <pc:docMk/>
            <pc:sldMk cId="3053228219" sldId="1026"/>
            <ac:spMk id="106" creationId="{356F8932-CEE4-9640-A04B-8F244EFA7183}"/>
          </ac:spMkLst>
        </pc:spChg>
        <pc:spChg chg="mod">
          <ac:chgData name="Payam Torab" userId="6d734512828dc1d7" providerId="LiveId" clId="{BB4FEB55-D5D5-0549-AB7D-EE20D6B57DC8}" dt="2019-09-17T22:59:41.687" v="1427" actId="1035"/>
          <ac:spMkLst>
            <pc:docMk/>
            <pc:sldMk cId="3053228219" sldId="1026"/>
            <ac:spMk id="108" creationId="{1CD02387-4F31-0948-B106-097E1653EA1E}"/>
          </ac:spMkLst>
        </pc:spChg>
        <pc:picChg chg="del">
          <ac:chgData name="Payam Torab" userId="6d734512828dc1d7" providerId="LiveId" clId="{BB4FEB55-D5D5-0549-AB7D-EE20D6B57DC8}" dt="2019-09-17T13:29:11.049" v="702" actId="478"/>
          <ac:picMkLst>
            <pc:docMk/>
            <pc:sldMk cId="3053228219" sldId="1026"/>
            <ac:picMk id="10" creationId="{4410C4B4-CF64-1146-B6B8-082DE3A26AF7}"/>
          </ac:picMkLst>
        </pc:picChg>
        <pc:cxnChg chg="add mod">
          <ac:chgData name="Payam Torab" userId="6d734512828dc1d7" providerId="LiveId" clId="{BB4FEB55-D5D5-0549-AB7D-EE20D6B57DC8}" dt="2019-09-17T22:59:41.687" v="1427" actId="1035"/>
          <ac:cxnSpMkLst>
            <pc:docMk/>
            <pc:sldMk cId="3053228219" sldId="1026"/>
            <ac:cxnSpMk id="15" creationId="{28E4185F-A278-D940-8805-4324FC401D08}"/>
          </ac:cxnSpMkLst>
        </pc:cxnChg>
        <pc:cxnChg chg="del mod">
          <ac:chgData name="Payam Torab" userId="6d734512828dc1d7" providerId="LiveId" clId="{BB4FEB55-D5D5-0549-AB7D-EE20D6B57DC8}" dt="2019-09-17T13:15:50.564" v="575" actId="478"/>
          <ac:cxnSpMkLst>
            <pc:docMk/>
            <pc:sldMk cId="3053228219" sldId="1026"/>
            <ac:cxnSpMk id="33" creationId="{69895196-5967-0641-BF66-A183DBACF2E1}"/>
          </ac:cxnSpMkLst>
        </pc:cxnChg>
        <pc:cxnChg chg="del mod">
          <ac:chgData name="Payam Torab" userId="6d734512828dc1d7" providerId="LiveId" clId="{BB4FEB55-D5D5-0549-AB7D-EE20D6B57DC8}" dt="2019-09-17T13:15:50.564" v="575" actId="478"/>
          <ac:cxnSpMkLst>
            <pc:docMk/>
            <pc:sldMk cId="3053228219" sldId="1026"/>
            <ac:cxnSpMk id="35" creationId="{B89DFE4F-95C5-8745-96BA-1BC7B535DA10}"/>
          </ac:cxnSpMkLst>
        </pc:cxnChg>
        <pc:cxnChg chg="del mod">
          <ac:chgData name="Payam Torab" userId="6d734512828dc1d7" providerId="LiveId" clId="{BB4FEB55-D5D5-0549-AB7D-EE20D6B57DC8}" dt="2019-09-17T13:15:50.564" v="575" actId="478"/>
          <ac:cxnSpMkLst>
            <pc:docMk/>
            <pc:sldMk cId="3053228219" sldId="1026"/>
            <ac:cxnSpMk id="38" creationId="{DE9DD0AB-741A-4844-B317-3F34F7AA1431}"/>
          </ac:cxnSpMkLst>
        </pc:cxnChg>
        <pc:cxnChg chg="del mod">
          <ac:chgData name="Payam Torab" userId="6d734512828dc1d7" providerId="LiveId" clId="{BB4FEB55-D5D5-0549-AB7D-EE20D6B57DC8}" dt="2019-09-17T13:15:50.564" v="575" actId="478"/>
          <ac:cxnSpMkLst>
            <pc:docMk/>
            <pc:sldMk cId="3053228219" sldId="1026"/>
            <ac:cxnSpMk id="39" creationId="{F64F5080-53F2-714C-A201-0938A2E7E951}"/>
          </ac:cxnSpMkLst>
        </pc:cxnChg>
        <pc:cxnChg chg="del mod">
          <ac:chgData name="Payam Torab" userId="6d734512828dc1d7" providerId="LiveId" clId="{BB4FEB55-D5D5-0549-AB7D-EE20D6B57DC8}" dt="2019-09-17T13:15:50.564" v="575" actId="478"/>
          <ac:cxnSpMkLst>
            <pc:docMk/>
            <pc:sldMk cId="3053228219" sldId="1026"/>
            <ac:cxnSpMk id="44" creationId="{1335FB6E-C1BF-8041-B059-E85F8597E5B5}"/>
          </ac:cxnSpMkLst>
        </pc:cxnChg>
        <pc:cxnChg chg="mod">
          <ac:chgData name="Payam Torab" userId="6d734512828dc1d7" providerId="LiveId" clId="{BB4FEB55-D5D5-0549-AB7D-EE20D6B57DC8}" dt="2019-09-17T22:59:57.105" v="1508" actId="1036"/>
          <ac:cxnSpMkLst>
            <pc:docMk/>
            <pc:sldMk cId="3053228219" sldId="1026"/>
            <ac:cxnSpMk id="64" creationId="{A86457C8-5219-BA4B-B87C-E92BCA433F35}"/>
          </ac:cxnSpMkLst>
        </pc:cxnChg>
        <pc:cxnChg chg="mod">
          <ac:chgData name="Payam Torab" userId="6d734512828dc1d7" providerId="LiveId" clId="{BB4FEB55-D5D5-0549-AB7D-EE20D6B57DC8}" dt="2019-09-17T22:59:57.105" v="1508" actId="1036"/>
          <ac:cxnSpMkLst>
            <pc:docMk/>
            <pc:sldMk cId="3053228219" sldId="1026"/>
            <ac:cxnSpMk id="65" creationId="{D0191068-8482-E048-ACA1-EFC9BBD38807}"/>
          </ac:cxnSpMkLst>
        </pc:cxnChg>
        <pc:cxnChg chg="mod">
          <ac:chgData name="Payam Torab" userId="6d734512828dc1d7" providerId="LiveId" clId="{BB4FEB55-D5D5-0549-AB7D-EE20D6B57DC8}" dt="2019-09-17T22:59:57.105" v="1508" actId="1036"/>
          <ac:cxnSpMkLst>
            <pc:docMk/>
            <pc:sldMk cId="3053228219" sldId="1026"/>
            <ac:cxnSpMk id="66" creationId="{C3CE06B7-DA4F-944C-857A-650C095F4378}"/>
          </ac:cxnSpMkLst>
        </pc:cxnChg>
        <pc:cxnChg chg="mod">
          <ac:chgData name="Payam Torab" userId="6d734512828dc1d7" providerId="LiveId" clId="{BB4FEB55-D5D5-0549-AB7D-EE20D6B57DC8}" dt="2019-09-17T22:59:57.105" v="1508" actId="1036"/>
          <ac:cxnSpMkLst>
            <pc:docMk/>
            <pc:sldMk cId="3053228219" sldId="1026"/>
            <ac:cxnSpMk id="67" creationId="{47690502-9888-D747-BC16-8CC1648100A2}"/>
          </ac:cxnSpMkLst>
        </pc:cxnChg>
        <pc:cxnChg chg="mod">
          <ac:chgData name="Payam Torab" userId="6d734512828dc1d7" providerId="LiveId" clId="{BB4FEB55-D5D5-0549-AB7D-EE20D6B57DC8}" dt="2019-09-17T22:59:57.105" v="1508" actId="1036"/>
          <ac:cxnSpMkLst>
            <pc:docMk/>
            <pc:sldMk cId="3053228219" sldId="1026"/>
            <ac:cxnSpMk id="68" creationId="{BE599F5E-F0DF-6148-803D-BBFAC0BDBC4B}"/>
          </ac:cxnSpMkLst>
        </pc:cxnChg>
        <pc:cxnChg chg="mod">
          <ac:chgData name="Payam Torab" userId="6d734512828dc1d7" providerId="LiveId" clId="{BB4FEB55-D5D5-0549-AB7D-EE20D6B57DC8}" dt="2019-09-17T22:59:41.687" v="1427" actId="1035"/>
          <ac:cxnSpMkLst>
            <pc:docMk/>
            <pc:sldMk cId="3053228219" sldId="1026"/>
            <ac:cxnSpMk id="83" creationId="{AC4F20D0-B96C-C444-921B-0B44D229309B}"/>
          </ac:cxnSpMkLst>
        </pc:cxnChg>
        <pc:cxnChg chg="mod">
          <ac:chgData name="Payam Torab" userId="6d734512828dc1d7" providerId="LiveId" clId="{BB4FEB55-D5D5-0549-AB7D-EE20D6B57DC8}" dt="2019-09-17T22:59:41.687" v="1427" actId="1035"/>
          <ac:cxnSpMkLst>
            <pc:docMk/>
            <pc:sldMk cId="3053228219" sldId="1026"/>
            <ac:cxnSpMk id="85" creationId="{A85760D2-C242-E34C-97DD-829F87DFB235}"/>
          </ac:cxnSpMkLst>
        </pc:cxnChg>
        <pc:cxnChg chg="mod">
          <ac:chgData name="Payam Torab" userId="6d734512828dc1d7" providerId="LiveId" clId="{BB4FEB55-D5D5-0549-AB7D-EE20D6B57DC8}" dt="2019-09-17T22:59:41.687" v="1427" actId="1035"/>
          <ac:cxnSpMkLst>
            <pc:docMk/>
            <pc:sldMk cId="3053228219" sldId="1026"/>
            <ac:cxnSpMk id="86" creationId="{D81C75D4-1544-8A4B-A402-536593F798B9}"/>
          </ac:cxnSpMkLst>
        </pc:cxnChg>
        <pc:cxnChg chg="mod">
          <ac:chgData name="Payam Torab" userId="6d734512828dc1d7" providerId="LiveId" clId="{BB4FEB55-D5D5-0549-AB7D-EE20D6B57DC8}" dt="2019-09-17T22:59:41.687" v="1427" actId="1035"/>
          <ac:cxnSpMkLst>
            <pc:docMk/>
            <pc:sldMk cId="3053228219" sldId="1026"/>
            <ac:cxnSpMk id="87" creationId="{46C79614-8E8C-3F43-9677-3081FB4881FC}"/>
          </ac:cxnSpMkLst>
        </pc:cxnChg>
      </pc:sldChg>
      <pc:sldChg chg="addSp delSp modSp add del">
        <pc:chgData name="Payam Torab" userId="6d734512828dc1d7" providerId="LiveId" clId="{BB4FEB55-D5D5-0549-AB7D-EE20D6B57DC8}" dt="2019-09-17T23:30:47.536" v="1971" actId="20577"/>
        <pc:sldMkLst>
          <pc:docMk/>
          <pc:sldMk cId="3562593536" sldId="1027"/>
        </pc:sldMkLst>
        <pc:spChg chg="mod">
          <ac:chgData name="Payam Torab" userId="6d734512828dc1d7" providerId="LiveId" clId="{BB4FEB55-D5D5-0549-AB7D-EE20D6B57DC8}" dt="2019-09-17T22:45:45.504" v="1149" actId="313"/>
          <ac:spMkLst>
            <pc:docMk/>
            <pc:sldMk cId="3562593536" sldId="1027"/>
            <ac:spMk id="2" creationId="{05CE83BE-EC74-A54C-8AC9-3FC91C75F927}"/>
          </ac:spMkLst>
        </pc:spChg>
        <pc:spChg chg="mod">
          <ac:chgData name="Payam Torab" userId="6d734512828dc1d7" providerId="LiveId" clId="{BB4FEB55-D5D5-0549-AB7D-EE20D6B57DC8}" dt="2019-09-17T23:30:47.536" v="1971" actId="20577"/>
          <ac:spMkLst>
            <pc:docMk/>
            <pc:sldMk cId="3562593536" sldId="1027"/>
            <ac:spMk id="3" creationId="{D31FCA7A-7FB9-BE4E-B96C-8A7EAE89830B}"/>
          </ac:spMkLst>
        </pc:spChg>
        <pc:spChg chg="del">
          <ac:chgData name="Payam Torab" userId="6d734512828dc1d7" providerId="LiveId" clId="{BB4FEB55-D5D5-0549-AB7D-EE20D6B57DC8}" dt="2019-09-17T13:40:00.041" v="800" actId="478"/>
          <ac:spMkLst>
            <pc:docMk/>
            <pc:sldMk cId="3562593536" sldId="1027"/>
            <ac:spMk id="4" creationId="{B00A4E83-2961-AF4A-B19A-3AE128F443F0}"/>
          </ac:spMkLst>
        </pc:spChg>
        <pc:graphicFrameChg chg="add del mod">
          <ac:chgData name="Payam Torab" userId="6d734512828dc1d7" providerId="LiveId" clId="{BB4FEB55-D5D5-0549-AB7D-EE20D6B57DC8}" dt="2019-09-17T13:41:00.908" v="804" actId="478"/>
          <ac:graphicFrameMkLst>
            <pc:docMk/>
            <pc:sldMk cId="3562593536" sldId="1027"/>
            <ac:graphicFrameMk id="8" creationId="{61EFD823-E46A-4445-8B9F-13E3E13FB424}"/>
          </ac:graphicFrameMkLst>
        </pc:graphicFrameChg>
        <pc:graphicFrameChg chg="add del mod modGraphic">
          <ac:chgData name="Payam Torab" userId="6d734512828dc1d7" providerId="LiveId" clId="{BB4FEB55-D5D5-0549-AB7D-EE20D6B57DC8}" dt="2019-09-17T23:26:33.401" v="1773" actId="478"/>
          <ac:graphicFrameMkLst>
            <pc:docMk/>
            <pc:sldMk cId="3562593536" sldId="1027"/>
            <ac:graphicFrameMk id="9" creationId="{5A3176C4-5566-C84C-9567-5617E7D0A992}"/>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E23549F-B6E2-5B4D-A275-9D6D3D781351}" type="datetimeFigureOut">
              <a:rPr lang="en-US" smtClean="0"/>
              <a:t>9/18/19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D1F540-8A26-8846-BA67-463DB1E47824}" type="slidenum">
              <a:rPr lang="en-US" smtClean="0"/>
              <a:t>‹#›</a:t>
            </a:fld>
            <a:endParaRPr lang="en-US"/>
          </a:p>
        </p:txBody>
      </p:sp>
    </p:spTree>
    <p:extLst>
      <p:ext uri="{BB962C8B-B14F-4D97-AF65-F5344CB8AC3E}">
        <p14:creationId xmlns:p14="http://schemas.microsoft.com/office/powerpoint/2010/main" val="35535792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dt" sz="quarter" idx="1"/>
          </p:nvPr>
        </p:nvSpPr>
        <p:spPr>
          <a:noFill/>
        </p:spPr>
        <p:txBody>
          <a:bodyPr/>
          <a:lstStyle>
            <a:lvl1pPr defTabSz="938677">
              <a:defRPr sz="1200">
                <a:solidFill>
                  <a:schemeClr val="tx1"/>
                </a:solidFill>
                <a:latin typeface="Times New Roman" pitchFamily="18" charset="0"/>
              </a:defRPr>
            </a:lvl1pPr>
            <a:lvl2pPr marL="747111" indent="-287350" defTabSz="938677">
              <a:defRPr sz="1200">
                <a:solidFill>
                  <a:schemeClr val="tx1"/>
                </a:solidFill>
                <a:latin typeface="Times New Roman" pitchFamily="18" charset="0"/>
              </a:defRPr>
            </a:lvl2pPr>
            <a:lvl3pPr marL="1149401" indent="-229880" defTabSz="938677">
              <a:defRPr sz="1200">
                <a:solidFill>
                  <a:schemeClr val="tx1"/>
                </a:solidFill>
                <a:latin typeface="Times New Roman" pitchFamily="18" charset="0"/>
              </a:defRPr>
            </a:lvl3pPr>
            <a:lvl4pPr marL="1609161" indent="-229880" defTabSz="938677">
              <a:defRPr sz="1200">
                <a:solidFill>
                  <a:schemeClr val="tx1"/>
                </a:solidFill>
                <a:latin typeface="Times New Roman" pitchFamily="18" charset="0"/>
              </a:defRPr>
            </a:lvl4pPr>
            <a:lvl5pPr marL="2068921" indent="-229880" defTabSz="938677">
              <a:defRPr sz="1200">
                <a:solidFill>
                  <a:schemeClr val="tx1"/>
                </a:solidFill>
                <a:latin typeface="Times New Roman" pitchFamily="18" charset="0"/>
              </a:defRPr>
            </a:lvl5pPr>
            <a:lvl6pPr marL="2528682" indent="-229880" defTabSz="938677" eaLnBrk="0" fontAlgn="base" hangingPunct="0">
              <a:spcBef>
                <a:spcPct val="0"/>
              </a:spcBef>
              <a:spcAft>
                <a:spcPct val="0"/>
              </a:spcAft>
              <a:defRPr sz="1200">
                <a:solidFill>
                  <a:schemeClr val="tx1"/>
                </a:solidFill>
                <a:latin typeface="Times New Roman" pitchFamily="18" charset="0"/>
              </a:defRPr>
            </a:lvl6pPr>
            <a:lvl7pPr marL="2988442" indent="-229880" defTabSz="938677" eaLnBrk="0" fontAlgn="base" hangingPunct="0">
              <a:spcBef>
                <a:spcPct val="0"/>
              </a:spcBef>
              <a:spcAft>
                <a:spcPct val="0"/>
              </a:spcAft>
              <a:defRPr sz="1200">
                <a:solidFill>
                  <a:schemeClr val="tx1"/>
                </a:solidFill>
                <a:latin typeface="Times New Roman" pitchFamily="18" charset="0"/>
              </a:defRPr>
            </a:lvl7pPr>
            <a:lvl8pPr marL="3448202" indent="-229880" defTabSz="938677" eaLnBrk="0" fontAlgn="base" hangingPunct="0">
              <a:spcBef>
                <a:spcPct val="0"/>
              </a:spcBef>
              <a:spcAft>
                <a:spcPct val="0"/>
              </a:spcAft>
              <a:defRPr sz="1200">
                <a:solidFill>
                  <a:schemeClr val="tx1"/>
                </a:solidFill>
                <a:latin typeface="Times New Roman" pitchFamily="18" charset="0"/>
              </a:defRPr>
            </a:lvl8pPr>
            <a:lvl9pPr marL="3907963" indent="-229880" defTabSz="938677" eaLnBrk="0" fontAlgn="base" hangingPunct="0">
              <a:spcBef>
                <a:spcPct val="0"/>
              </a:spcBef>
              <a:spcAft>
                <a:spcPct val="0"/>
              </a:spcAft>
              <a:defRPr sz="1200">
                <a:solidFill>
                  <a:schemeClr val="tx1"/>
                </a:solidFill>
                <a:latin typeface="Times New Roman" pitchFamily="18" charset="0"/>
              </a:defRPr>
            </a:lvl9pPr>
          </a:lstStyle>
          <a:p>
            <a:r>
              <a:rPr lang="en-US" altLang="en-US" sz="1400" dirty="0"/>
              <a:t>September 2016</a:t>
            </a:r>
          </a:p>
        </p:txBody>
      </p:sp>
      <p:sp>
        <p:nvSpPr>
          <p:cNvPr id="12292" name="Rectangle 6"/>
          <p:cNvSpPr>
            <a:spLocks noGrp="1" noChangeArrowheads="1"/>
          </p:cNvSpPr>
          <p:nvPr>
            <p:ph type="ftr" sz="quarter" idx="4"/>
          </p:nvPr>
        </p:nvSpPr>
        <p:spPr>
          <a:noFill/>
        </p:spPr>
        <p:txBody>
          <a:bodyPr/>
          <a:lstStyle>
            <a:lvl1pPr marL="344820" indent="-344820" defTabSz="938677">
              <a:defRPr sz="1200">
                <a:solidFill>
                  <a:schemeClr val="tx1"/>
                </a:solidFill>
                <a:latin typeface="Times New Roman" pitchFamily="18" charset="0"/>
              </a:defRPr>
            </a:lvl1pPr>
            <a:lvl2pPr marL="747111" indent="-287350" defTabSz="938677">
              <a:defRPr sz="1200">
                <a:solidFill>
                  <a:schemeClr val="tx1"/>
                </a:solidFill>
                <a:latin typeface="Times New Roman" pitchFamily="18" charset="0"/>
              </a:defRPr>
            </a:lvl2pPr>
            <a:lvl3pPr marL="1149401" indent="-229880" defTabSz="938677">
              <a:defRPr sz="1200">
                <a:solidFill>
                  <a:schemeClr val="tx1"/>
                </a:solidFill>
                <a:latin typeface="Times New Roman" pitchFamily="18" charset="0"/>
              </a:defRPr>
            </a:lvl3pPr>
            <a:lvl4pPr marL="1609161" indent="-229880" defTabSz="938677">
              <a:defRPr sz="1200">
                <a:solidFill>
                  <a:schemeClr val="tx1"/>
                </a:solidFill>
                <a:latin typeface="Times New Roman" pitchFamily="18" charset="0"/>
              </a:defRPr>
            </a:lvl4pPr>
            <a:lvl5pPr marL="459760" defTabSz="938677">
              <a:defRPr sz="1200">
                <a:solidFill>
                  <a:schemeClr val="tx1"/>
                </a:solidFill>
                <a:latin typeface="Times New Roman" pitchFamily="18" charset="0"/>
              </a:defRPr>
            </a:lvl5pPr>
            <a:lvl6pPr marL="919521" defTabSz="938677" eaLnBrk="0" fontAlgn="base" hangingPunct="0">
              <a:spcBef>
                <a:spcPct val="0"/>
              </a:spcBef>
              <a:spcAft>
                <a:spcPct val="0"/>
              </a:spcAft>
              <a:defRPr sz="1200">
                <a:solidFill>
                  <a:schemeClr val="tx1"/>
                </a:solidFill>
                <a:latin typeface="Times New Roman" pitchFamily="18" charset="0"/>
              </a:defRPr>
            </a:lvl6pPr>
            <a:lvl7pPr marL="1379281" defTabSz="938677" eaLnBrk="0" fontAlgn="base" hangingPunct="0">
              <a:spcBef>
                <a:spcPct val="0"/>
              </a:spcBef>
              <a:spcAft>
                <a:spcPct val="0"/>
              </a:spcAft>
              <a:defRPr sz="1200">
                <a:solidFill>
                  <a:schemeClr val="tx1"/>
                </a:solidFill>
                <a:latin typeface="Times New Roman" pitchFamily="18" charset="0"/>
              </a:defRPr>
            </a:lvl7pPr>
            <a:lvl8pPr marL="1839041" defTabSz="938677" eaLnBrk="0" fontAlgn="base" hangingPunct="0">
              <a:spcBef>
                <a:spcPct val="0"/>
              </a:spcBef>
              <a:spcAft>
                <a:spcPct val="0"/>
              </a:spcAft>
              <a:defRPr sz="1200">
                <a:solidFill>
                  <a:schemeClr val="tx1"/>
                </a:solidFill>
                <a:latin typeface="Times New Roman" pitchFamily="18" charset="0"/>
              </a:defRPr>
            </a:lvl8pPr>
            <a:lvl9pPr marL="2298802" defTabSz="938677" eaLnBrk="0" fontAlgn="base" hangingPunct="0">
              <a:spcBef>
                <a:spcPct val="0"/>
              </a:spcBef>
              <a:spcAft>
                <a:spcPct val="0"/>
              </a:spcAft>
              <a:defRPr sz="1200">
                <a:solidFill>
                  <a:schemeClr val="tx1"/>
                </a:solidFill>
                <a:latin typeface="Times New Roman" pitchFamily="18" charset="0"/>
              </a:defRPr>
            </a:lvl9pPr>
          </a:lstStyle>
          <a:p>
            <a:pPr lvl="4"/>
            <a:r>
              <a:rPr lang="en-US" altLang="en-US" dirty="0"/>
              <a:t>Intel Corporation</a:t>
            </a:r>
          </a:p>
        </p:txBody>
      </p:sp>
      <p:sp>
        <p:nvSpPr>
          <p:cNvPr id="12293" name="Rectangle 7"/>
          <p:cNvSpPr>
            <a:spLocks noGrp="1" noChangeArrowheads="1"/>
          </p:cNvSpPr>
          <p:nvPr>
            <p:ph type="sldNum" sz="quarter" idx="5"/>
          </p:nvPr>
        </p:nvSpPr>
        <p:spPr>
          <a:xfrm>
            <a:off x="3361260" y="9000621"/>
            <a:ext cx="415177" cy="184666"/>
          </a:xfrm>
          <a:noFill/>
        </p:spPr>
        <p:txBody>
          <a:bodyPr/>
          <a:lstStyle>
            <a:lvl1pPr defTabSz="938677">
              <a:defRPr sz="1200">
                <a:solidFill>
                  <a:schemeClr val="tx1"/>
                </a:solidFill>
                <a:latin typeface="Times New Roman" pitchFamily="18" charset="0"/>
              </a:defRPr>
            </a:lvl1pPr>
            <a:lvl2pPr marL="747111" indent="-287350" defTabSz="938677">
              <a:defRPr sz="1200">
                <a:solidFill>
                  <a:schemeClr val="tx1"/>
                </a:solidFill>
                <a:latin typeface="Times New Roman" pitchFamily="18" charset="0"/>
              </a:defRPr>
            </a:lvl2pPr>
            <a:lvl3pPr marL="1149401" indent="-229880" defTabSz="938677">
              <a:defRPr sz="1200">
                <a:solidFill>
                  <a:schemeClr val="tx1"/>
                </a:solidFill>
                <a:latin typeface="Times New Roman" pitchFamily="18" charset="0"/>
              </a:defRPr>
            </a:lvl3pPr>
            <a:lvl4pPr marL="1609161" indent="-229880" defTabSz="938677">
              <a:defRPr sz="1200">
                <a:solidFill>
                  <a:schemeClr val="tx1"/>
                </a:solidFill>
                <a:latin typeface="Times New Roman" pitchFamily="18" charset="0"/>
              </a:defRPr>
            </a:lvl4pPr>
            <a:lvl5pPr marL="2068921" indent="-229880" defTabSz="938677">
              <a:defRPr sz="1200">
                <a:solidFill>
                  <a:schemeClr val="tx1"/>
                </a:solidFill>
                <a:latin typeface="Times New Roman" pitchFamily="18" charset="0"/>
              </a:defRPr>
            </a:lvl5pPr>
            <a:lvl6pPr marL="2528682" indent="-229880" defTabSz="938677" eaLnBrk="0" fontAlgn="base" hangingPunct="0">
              <a:spcBef>
                <a:spcPct val="0"/>
              </a:spcBef>
              <a:spcAft>
                <a:spcPct val="0"/>
              </a:spcAft>
              <a:defRPr sz="1200">
                <a:solidFill>
                  <a:schemeClr val="tx1"/>
                </a:solidFill>
                <a:latin typeface="Times New Roman" pitchFamily="18" charset="0"/>
              </a:defRPr>
            </a:lvl6pPr>
            <a:lvl7pPr marL="2988442" indent="-229880" defTabSz="938677" eaLnBrk="0" fontAlgn="base" hangingPunct="0">
              <a:spcBef>
                <a:spcPct val="0"/>
              </a:spcBef>
              <a:spcAft>
                <a:spcPct val="0"/>
              </a:spcAft>
              <a:defRPr sz="1200">
                <a:solidFill>
                  <a:schemeClr val="tx1"/>
                </a:solidFill>
                <a:latin typeface="Times New Roman" pitchFamily="18" charset="0"/>
              </a:defRPr>
            </a:lvl7pPr>
            <a:lvl8pPr marL="3448202" indent="-229880" defTabSz="938677" eaLnBrk="0" fontAlgn="base" hangingPunct="0">
              <a:spcBef>
                <a:spcPct val="0"/>
              </a:spcBef>
              <a:spcAft>
                <a:spcPct val="0"/>
              </a:spcAft>
              <a:defRPr sz="1200">
                <a:solidFill>
                  <a:schemeClr val="tx1"/>
                </a:solidFill>
                <a:latin typeface="Times New Roman" pitchFamily="18" charset="0"/>
              </a:defRPr>
            </a:lvl8pPr>
            <a:lvl9pPr marL="3907963" indent="-229880" defTabSz="938677" eaLnBrk="0" fontAlgn="base" hangingPunct="0">
              <a:spcBef>
                <a:spcPct val="0"/>
              </a:spcBef>
              <a:spcAft>
                <a:spcPct val="0"/>
              </a:spcAft>
              <a:defRPr sz="1200">
                <a:solidFill>
                  <a:schemeClr val="tx1"/>
                </a:solidFill>
                <a:latin typeface="Times New Roman" pitchFamily="18" charset="0"/>
              </a:defRPr>
            </a:lvl9pPr>
          </a:lstStyle>
          <a:p>
            <a:r>
              <a:rPr lang="en-US" altLang="en-US" dirty="0"/>
              <a:t>Page </a:t>
            </a:r>
            <a:fld id="{07FC9C9D-9E8C-45A0-A936-072F1228F988}" type="slidenum">
              <a:rPr lang="en-US" altLang="en-US"/>
              <a:pPr/>
              <a:t>1</a:t>
            </a:fld>
            <a:endParaRPr lang="en-US" altLang="en-US" dirty="0"/>
          </a:p>
        </p:txBody>
      </p:sp>
      <p:sp>
        <p:nvSpPr>
          <p:cNvPr id="12294" name="Rectangle 2"/>
          <p:cNvSpPr>
            <a:spLocks noGrp="1" noRot="1" noChangeAspect="1" noChangeArrowheads="1" noTextEdit="1"/>
          </p:cNvSpPr>
          <p:nvPr>
            <p:ph type="sldImg"/>
          </p:nvPr>
        </p:nvSpPr>
        <p:spPr>
          <a:xfrm>
            <a:off x="419100" y="703263"/>
            <a:ext cx="6172200" cy="3473450"/>
          </a:xfrm>
          <a:ln/>
        </p:spPr>
      </p:sp>
      <p:sp>
        <p:nvSpPr>
          <p:cNvPr id="12295" name="Rectangle 3"/>
          <p:cNvSpPr>
            <a:spLocks noGrp="1" noChangeArrowheads="1"/>
          </p:cNvSpPr>
          <p:nvPr>
            <p:ph type="body" idx="1"/>
          </p:nvPr>
        </p:nvSpPr>
        <p:spPr>
          <a:noFill/>
        </p:spPr>
        <p:txBody>
          <a:bodyPr/>
          <a:lstStyle/>
          <a:p>
            <a:endParaRPr lang="en-US" altLang="en-US" dirty="0"/>
          </a:p>
        </p:txBody>
      </p:sp>
      <p:sp>
        <p:nvSpPr>
          <p:cNvPr id="2" name="Header Placeholder 1"/>
          <p:cNvSpPr>
            <a:spLocks noGrp="1"/>
          </p:cNvSpPr>
          <p:nvPr>
            <p:ph type="hdr" sz="quarter" idx="10"/>
          </p:nvPr>
        </p:nvSpPr>
        <p:spPr/>
        <p:txBody>
          <a:bodyPr/>
          <a:lstStyle/>
          <a:p>
            <a:pPr>
              <a:defRPr/>
            </a:pPr>
            <a:r>
              <a:rPr lang="en-US" altLang="en-US" dirty="0"/>
              <a:t>doc.: IEEE 802.11-16/XXXXr0</a:t>
            </a:r>
          </a:p>
        </p:txBody>
      </p:sp>
    </p:spTree>
    <p:extLst>
      <p:ext uri="{BB962C8B-B14F-4D97-AF65-F5344CB8AC3E}">
        <p14:creationId xmlns:p14="http://schemas.microsoft.com/office/powerpoint/2010/main" val="42022016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5" name="Footer Placeholder 4"/>
          <p:cNvSpPr>
            <a:spLocks noGrp="1"/>
          </p:cNvSpPr>
          <p:nvPr>
            <p:ph type="ftr" idx="11"/>
          </p:nvPr>
        </p:nvSpPr>
        <p:spPr>
          <a:xfrm>
            <a:off x="7132320" y="6537960"/>
            <a:ext cx="4297680" cy="228600"/>
          </a:xfrm>
          <a:prstGeom prst="rect">
            <a:avLst/>
          </a:prstGeom>
        </p:spPr>
        <p:txBody>
          <a:bodyPr/>
          <a:lstStyle>
            <a:lvl1pPr>
              <a:defRPr/>
            </a:lvl1pPr>
          </a:lstStyle>
          <a:p>
            <a:r>
              <a:rPr lang="en-US"/>
              <a:t>Payam Torab, Facebook</a:t>
            </a:r>
          </a:p>
        </p:txBody>
      </p:sp>
      <p:sp>
        <p:nvSpPr>
          <p:cNvPr id="6" name="Slide Number Placeholder 5"/>
          <p:cNvSpPr>
            <a:spLocks noGrp="1"/>
          </p:cNvSpPr>
          <p:nvPr>
            <p:ph type="sldNum" idx="12"/>
          </p:nvPr>
        </p:nvSpPr>
        <p:spPr/>
        <p:txBody>
          <a:bodyPr/>
          <a:lstStyle>
            <a:lvl1pPr>
              <a:defRPr/>
            </a:lvl1pPr>
          </a:lstStyle>
          <a:p>
            <a:fld id="{52CB5CAD-5568-BD46-9FCC-C2C1D8C6FF29}" type="slidenum">
              <a:rPr lang="en-US" smtClean="0"/>
              <a:t>‹#›</a:t>
            </a:fld>
            <a:endParaRPr lang="en-US"/>
          </a:p>
        </p:txBody>
      </p:sp>
      <p:sp>
        <p:nvSpPr>
          <p:cNvPr id="7" name="Date Placeholder 3">
            <a:extLst>
              <a:ext uri="{FF2B5EF4-FFF2-40B4-BE49-F238E27FC236}">
                <a16:creationId xmlns:a16="http://schemas.microsoft.com/office/drawing/2014/main" id="{3BCF1BB2-C288-8E40-BC88-8F74C5696B21}"/>
              </a:ext>
            </a:extLst>
          </p:cNvPr>
          <p:cNvSpPr>
            <a:spLocks noGrp="1"/>
          </p:cNvSpPr>
          <p:nvPr>
            <p:ph type="dt" idx="2"/>
          </p:nvPr>
        </p:nvSpPr>
        <p:spPr>
          <a:xfrm>
            <a:off x="912285" y="320040"/>
            <a:ext cx="3657600" cy="228600"/>
          </a:xfrm>
          <a:prstGeom prst="rect">
            <a:avLst/>
          </a:prstGeom>
        </p:spPr>
        <p:txBody>
          <a:bodyPr lIns="0" tIns="0" rIns="0" bIns="0"/>
          <a:lstStyle>
            <a:lvl1pPr>
              <a:defRPr/>
            </a:lvl1pPr>
          </a:lstStyle>
          <a:p>
            <a:r>
              <a:rPr lang="en-US"/>
              <a:t>September 2019</a:t>
            </a:r>
          </a:p>
        </p:txBody>
      </p:sp>
    </p:spTree>
    <p:extLst>
      <p:ext uri="{BB962C8B-B14F-4D97-AF65-F5344CB8AC3E}">
        <p14:creationId xmlns:p14="http://schemas.microsoft.com/office/powerpoint/2010/main" val="9330181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 name="Title 1"/>
          <p:cNvSpPr>
            <a:spLocks noGrp="1"/>
          </p:cNvSpPr>
          <p:nvPr>
            <p:ph type="title"/>
          </p:nvPr>
        </p:nvSpPr>
        <p:spPr/>
        <p:txBody>
          <a:bodyPr/>
          <a:lstStyle/>
          <a:p>
            <a:r>
              <a:rPr lang="en-US"/>
              <a:t>Click to edit Master title style</a:t>
            </a:r>
          </a:p>
        </p:txBody>
      </p:sp>
      <p:sp>
        <p:nvSpPr>
          <p:cNvPr id="6" name="Footer Placeholder 5"/>
          <p:cNvSpPr>
            <a:spLocks noGrp="1"/>
          </p:cNvSpPr>
          <p:nvPr>
            <p:ph type="ftr" idx="11"/>
          </p:nvPr>
        </p:nvSpPr>
        <p:spPr>
          <a:xfrm>
            <a:off x="7132320" y="6537960"/>
            <a:ext cx="4297680" cy="228600"/>
          </a:xfrm>
          <a:prstGeom prst="rect">
            <a:avLst/>
          </a:prstGeom>
        </p:spPr>
        <p:txBody>
          <a:bodyPr/>
          <a:lstStyle/>
          <a:p>
            <a:r>
              <a:rPr lang="en-US"/>
              <a:t>Payam Torab, Facebook</a:t>
            </a:r>
          </a:p>
        </p:txBody>
      </p:sp>
      <p:sp>
        <p:nvSpPr>
          <p:cNvPr id="10" name="Slide Number Placeholder 9"/>
          <p:cNvSpPr>
            <a:spLocks noGrp="1"/>
          </p:cNvSpPr>
          <p:nvPr>
            <p:ph type="sldNum" idx="12"/>
          </p:nvPr>
        </p:nvSpPr>
        <p:spPr/>
        <p:txBody>
          <a:bodyPr/>
          <a:lstStyle/>
          <a:p>
            <a:fld id="{52CB5CAD-5568-BD46-9FCC-C2C1D8C6FF29}" type="slidenum">
              <a:rPr lang="en-US" smtClean="0"/>
              <a:t>‹#›</a:t>
            </a:fld>
            <a:endParaRPr lang="en-US"/>
          </a:p>
        </p:txBody>
      </p:sp>
      <p:sp>
        <p:nvSpPr>
          <p:cNvPr id="7" name="Date Placeholder 3">
            <a:extLst>
              <a:ext uri="{FF2B5EF4-FFF2-40B4-BE49-F238E27FC236}">
                <a16:creationId xmlns:a16="http://schemas.microsoft.com/office/drawing/2014/main" id="{59B3B72B-49CF-A740-AE67-2D338BB4AB48}"/>
              </a:ext>
            </a:extLst>
          </p:cNvPr>
          <p:cNvSpPr>
            <a:spLocks noGrp="1"/>
          </p:cNvSpPr>
          <p:nvPr>
            <p:ph type="dt" idx="2"/>
          </p:nvPr>
        </p:nvSpPr>
        <p:spPr>
          <a:xfrm>
            <a:off x="912285" y="320040"/>
            <a:ext cx="3657600" cy="228600"/>
          </a:xfrm>
          <a:prstGeom prst="rect">
            <a:avLst/>
          </a:prstGeom>
        </p:spPr>
        <p:txBody>
          <a:bodyPr lIns="0" tIns="0" rIns="0" bIns="0"/>
          <a:lstStyle>
            <a:lvl1pPr>
              <a:defRPr/>
            </a:lvl1pPr>
          </a:lstStyle>
          <a:p>
            <a:r>
              <a:rPr lang="en-US"/>
              <a:t>September 2019</a:t>
            </a:r>
          </a:p>
        </p:txBody>
      </p:sp>
    </p:spTree>
    <p:extLst>
      <p:ext uri="{BB962C8B-B14F-4D97-AF65-F5344CB8AC3E}">
        <p14:creationId xmlns:p14="http://schemas.microsoft.com/office/powerpoint/2010/main" val="2464604277"/>
      </p:ext>
    </p:extLst>
  </p:cSld>
  <p:clrMapOvr>
    <a:masterClrMapping/>
  </p:clrMapOvr>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Footer Placeholder 4"/>
          <p:cNvSpPr>
            <a:spLocks noGrp="1"/>
          </p:cNvSpPr>
          <p:nvPr>
            <p:ph type="ftr" idx="11"/>
          </p:nvPr>
        </p:nvSpPr>
        <p:spPr>
          <a:xfrm>
            <a:off x="7132320" y="6537960"/>
            <a:ext cx="4297680" cy="228600"/>
          </a:xfrm>
          <a:prstGeom prst="rect">
            <a:avLst/>
          </a:prstGeom>
        </p:spPr>
        <p:txBody>
          <a:bodyPr/>
          <a:lstStyle>
            <a:lvl1pPr>
              <a:defRPr/>
            </a:lvl1pPr>
          </a:lstStyle>
          <a:p>
            <a:r>
              <a:rPr lang="en-US"/>
              <a:t>Payam Torab, Facebook</a:t>
            </a:r>
          </a:p>
        </p:txBody>
      </p:sp>
      <p:sp>
        <p:nvSpPr>
          <p:cNvPr id="6" name="Slide Number Placeholder 5"/>
          <p:cNvSpPr>
            <a:spLocks noGrp="1"/>
          </p:cNvSpPr>
          <p:nvPr>
            <p:ph type="sldNum" idx="12"/>
          </p:nvPr>
        </p:nvSpPr>
        <p:spPr/>
        <p:txBody>
          <a:bodyPr/>
          <a:lstStyle>
            <a:lvl1pPr>
              <a:defRPr/>
            </a:lvl1pPr>
          </a:lstStyle>
          <a:p>
            <a:fld id="{52CB5CAD-5568-BD46-9FCC-C2C1D8C6FF29}" type="slidenum">
              <a:rPr lang="en-US" smtClean="0"/>
              <a:t>‹#›</a:t>
            </a:fld>
            <a:endParaRPr lang="en-US"/>
          </a:p>
        </p:txBody>
      </p:sp>
      <p:sp>
        <p:nvSpPr>
          <p:cNvPr id="7" name="Date Placeholder 3">
            <a:extLst>
              <a:ext uri="{FF2B5EF4-FFF2-40B4-BE49-F238E27FC236}">
                <a16:creationId xmlns:a16="http://schemas.microsoft.com/office/drawing/2014/main" id="{6835AE86-D5F8-EE46-B530-046079477657}"/>
              </a:ext>
            </a:extLst>
          </p:cNvPr>
          <p:cNvSpPr>
            <a:spLocks noGrp="1"/>
          </p:cNvSpPr>
          <p:nvPr>
            <p:ph type="dt" idx="2"/>
          </p:nvPr>
        </p:nvSpPr>
        <p:spPr>
          <a:xfrm>
            <a:off x="912285" y="320040"/>
            <a:ext cx="3657600" cy="228600"/>
          </a:xfrm>
          <a:prstGeom prst="rect">
            <a:avLst/>
          </a:prstGeom>
        </p:spPr>
        <p:txBody>
          <a:bodyPr lIns="0" tIns="0" rIns="0" bIns="0"/>
          <a:lstStyle>
            <a:lvl1pPr>
              <a:defRPr/>
            </a:lvl1pPr>
          </a:lstStyle>
          <a:p>
            <a:r>
              <a:rPr lang="en-US"/>
              <a:t>September 2019</a:t>
            </a:r>
          </a:p>
        </p:txBody>
      </p:sp>
    </p:spTree>
    <p:extLst>
      <p:ext uri="{BB962C8B-B14F-4D97-AF65-F5344CB8AC3E}">
        <p14:creationId xmlns:p14="http://schemas.microsoft.com/office/powerpoint/2010/main" val="32589320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508759"/>
            <a:ext cx="5077884" cy="5029200"/>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195484" y="1508759"/>
            <a:ext cx="5080000" cy="5029200"/>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Footer Placeholder 5"/>
          <p:cNvSpPr>
            <a:spLocks noGrp="1"/>
          </p:cNvSpPr>
          <p:nvPr>
            <p:ph type="ftr" idx="11"/>
          </p:nvPr>
        </p:nvSpPr>
        <p:spPr>
          <a:xfrm>
            <a:off x="7132320" y="6537960"/>
            <a:ext cx="4297680" cy="228600"/>
          </a:xfrm>
          <a:prstGeom prst="rect">
            <a:avLst/>
          </a:prstGeom>
        </p:spPr>
        <p:txBody>
          <a:bodyPr/>
          <a:lstStyle>
            <a:lvl1pPr>
              <a:defRPr/>
            </a:lvl1pPr>
          </a:lstStyle>
          <a:p>
            <a:r>
              <a:rPr lang="en-US"/>
              <a:t>Payam Torab, Facebook</a:t>
            </a:r>
          </a:p>
        </p:txBody>
      </p:sp>
      <p:sp>
        <p:nvSpPr>
          <p:cNvPr id="7" name="Slide Number Placeholder 6"/>
          <p:cNvSpPr>
            <a:spLocks noGrp="1"/>
          </p:cNvSpPr>
          <p:nvPr>
            <p:ph type="sldNum" idx="12"/>
          </p:nvPr>
        </p:nvSpPr>
        <p:spPr/>
        <p:txBody>
          <a:bodyPr/>
          <a:lstStyle>
            <a:lvl1pPr>
              <a:defRPr/>
            </a:lvl1pPr>
          </a:lstStyle>
          <a:p>
            <a:fld id="{52CB5CAD-5568-BD46-9FCC-C2C1D8C6FF29}" type="slidenum">
              <a:rPr lang="en-US" smtClean="0"/>
              <a:t>‹#›</a:t>
            </a:fld>
            <a:endParaRPr lang="en-US"/>
          </a:p>
        </p:txBody>
      </p:sp>
      <p:sp>
        <p:nvSpPr>
          <p:cNvPr id="8" name="Date Placeholder 3">
            <a:extLst>
              <a:ext uri="{FF2B5EF4-FFF2-40B4-BE49-F238E27FC236}">
                <a16:creationId xmlns:a16="http://schemas.microsoft.com/office/drawing/2014/main" id="{E1EFA9E1-901F-8A4F-AE2F-8206E0469E86}"/>
              </a:ext>
            </a:extLst>
          </p:cNvPr>
          <p:cNvSpPr>
            <a:spLocks noGrp="1"/>
          </p:cNvSpPr>
          <p:nvPr>
            <p:ph type="dt" idx="13"/>
          </p:nvPr>
        </p:nvSpPr>
        <p:spPr>
          <a:xfrm>
            <a:off x="912285" y="320040"/>
            <a:ext cx="3657600" cy="228600"/>
          </a:xfrm>
          <a:prstGeom prst="rect">
            <a:avLst/>
          </a:prstGeom>
        </p:spPr>
        <p:txBody>
          <a:bodyPr lIns="0" tIns="0" rIns="0" bIns="0"/>
          <a:lstStyle>
            <a:lvl1pPr>
              <a:defRPr/>
            </a:lvl1pPr>
          </a:lstStyle>
          <a:p>
            <a:r>
              <a:rPr lang="en-US"/>
              <a:t>September 2019</a:t>
            </a:r>
          </a:p>
        </p:txBody>
      </p:sp>
    </p:spTree>
    <p:extLst>
      <p:ext uri="{BB962C8B-B14F-4D97-AF65-F5344CB8AC3E}">
        <p14:creationId xmlns:p14="http://schemas.microsoft.com/office/powerpoint/2010/main" val="499668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Footer Placeholder 7"/>
          <p:cNvSpPr>
            <a:spLocks noGrp="1"/>
          </p:cNvSpPr>
          <p:nvPr>
            <p:ph type="ftr" idx="11"/>
          </p:nvPr>
        </p:nvSpPr>
        <p:spPr>
          <a:xfrm>
            <a:off x="7524760" y="6475414"/>
            <a:ext cx="3865024" cy="180975"/>
          </a:xfrm>
          <a:prstGeom prst="rect">
            <a:avLst/>
          </a:prstGeom>
        </p:spPr>
        <p:txBody>
          <a:bodyPr/>
          <a:lstStyle>
            <a:lvl1pPr>
              <a:defRPr/>
            </a:lvl1pPr>
          </a:lstStyle>
          <a:p>
            <a:r>
              <a:rPr lang="en-US"/>
              <a:t>Payam Torab, Facebook</a:t>
            </a:r>
          </a:p>
        </p:txBody>
      </p:sp>
      <p:sp>
        <p:nvSpPr>
          <p:cNvPr id="9" name="Slide Number Placeholder 8"/>
          <p:cNvSpPr>
            <a:spLocks noGrp="1"/>
          </p:cNvSpPr>
          <p:nvPr>
            <p:ph type="sldNum" idx="12"/>
          </p:nvPr>
        </p:nvSpPr>
        <p:spPr/>
        <p:txBody>
          <a:bodyPr/>
          <a:lstStyle>
            <a:lvl1pPr>
              <a:defRPr/>
            </a:lvl1pPr>
          </a:lstStyle>
          <a:p>
            <a:fld id="{52CB5CAD-5568-BD46-9FCC-C2C1D8C6FF29}" type="slidenum">
              <a:rPr lang="en-US" smtClean="0"/>
              <a:t>‹#›</a:t>
            </a:fld>
            <a:endParaRPr lang="en-US"/>
          </a:p>
        </p:txBody>
      </p:sp>
      <p:sp>
        <p:nvSpPr>
          <p:cNvPr id="10" name="Date Placeholder 3">
            <a:extLst>
              <a:ext uri="{FF2B5EF4-FFF2-40B4-BE49-F238E27FC236}">
                <a16:creationId xmlns:a16="http://schemas.microsoft.com/office/drawing/2014/main" id="{BBB3C93B-1A5E-684D-A603-0432B37D9A2A}"/>
              </a:ext>
            </a:extLst>
          </p:cNvPr>
          <p:cNvSpPr>
            <a:spLocks noGrp="1"/>
          </p:cNvSpPr>
          <p:nvPr>
            <p:ph type="dt" idx="13"/>
          </p:nvPr>
        </p:nvSpPr>
        <p:spPr>
          <a:xfrm>
            <a:off x="912285" y="320040"/>
            <a:ext cx="3657600" cy="228600"/>
          </a:xfrm>
          <a:prstGeom prst="rect">
            <a:avLst/>
          </a:prstGeom>
        </p:spPr>
        <p:txBody>
          <a:bodyPr lIns="0" tIns="0" rIns="0" bIns="0"/>
          <a:lstStyle>
            <a:lvl1pPr>
              <a:defRPr/>
            </a:lvl1pPr>
          </a:lstStyle>
          <a:p>
            <a:r>
              <a:rPr lang="en-US"/>
              <a:t>September 2019</a:t>
            </a:r>
          </a:p>
        </p:txBody>
      </p:sp>
    </p:spTree>
    <p:extLst>
      <p:ext uri="{BB962C8B-B14F-4D97-AF65-F5344CB8AC3E}">
        <p14:creationId xmlns:p14="http://schemas.microsoft.com/office/powerpoint/2010/main" val="6188494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4" name="Footer Placeholder 3"/>
          <p:cNvSpPr>
            <a:spLocks noGrp="1"/>
          </p:cNvSpPr>
          <p:nvPr>
            <p:ph type="ftr" idx="11"/>
          </p:nvPr>
        </p:nvSpPr>
        <p:spPr>
          <a:xfrm>
            <a:off x="7132320" y="6537960"/>
            <a:ext cx="4297680" cy="228600"/>
          </a:xfrm>
          <a:prstGeom prst="rect">
            <a:avLst/>
          </a:prstGeom>
        </p:spPr>
        <p:txBody>
          <a:bodyPr/>
          <a:lstStyle>
            <a:lvl1pPr>
              <a:defRPr/>
            </a:lvl1pPr>
          </a:lstStyle>
          <a:p>
            <a:r>
              <a:rPr lang="en-US"/>
              <a:t>Payam Torab, Facebook</a:t>
            </a:r>
          </a:p>
        </p:txBody>
      </p:sp>
      <p:sp>
        <p:nvSpPr>
          <p:cNvPr id="5" name="Slide Number Placeholder 4"/>
          <p:cNvSpPr>
            <a:spLocks noGrp="1"/>
          </p:cNvSpPr>
          <p:nvPr>
            <p:ph type="sldNum" idx="12"/>
          </p:nvPr>
        </p:nvSpPr>
        <p:spPr/>
        <p:txBody>
          <a:bodyPr/>
          <a:lstStyle>
            <a:lvl1pPr>
              <a:defRPr/>
            </a:lvl1pPr>
          </a:lstStyle>
          <a:p>
            <a:fld id="{52CB5CAD-5568-BD46-9FCC-C2C1D8C6FF29}" type="slidenum">
              <a:rPr lang="en-US" smtClean="0"/>
              <a:t>‹#›</a:t>
            </a:fld>
            <a:endParaRPr lang="en-US"/>
          </a:p>
        </p:txBody>
      </p:sp>
      <p:sp>
        <p:nvSpPr>
          <p:cNvPr id="6" name="Date Placeholder 3">
            <a:extLst>
              <a:ext uri="{FF2B5EF4-FFF2-40B4-BE49-F238E27FC236}">
                <a16:creationId xmlns:a16="http://schemas.microsoft.com/office/drawing/2014/main" id="{B9DA8455-179A-3E4C-B4A8-A2DA81D15D88}"/>
              </a:ext>
            </a:extLst>
          </p:cNvPr>
          <p:cNvSpPr>
            <a:spLocks noGrp="1"/>
          </p:cNvSpPr>
          <p:nvPr>
            <p:ph type="dt" idx="2"/>
          </p:nvPr>
        </p:nvSpPr>
        <p:spPr>
          <a:xfrm>
            <a:off x="912285" y="320040"/>
            <a:ext cx="3657600" cy="228600"/>
          </a:xfrm>
          <a:prstGeom prst="rect">
            <a:avLst/>
          </a:prstGeom>
        </p:spPr>
        <p:txBody>
          <a:bodyPr lIns="0" tIns="0" rIns="0" bIns="0"/>
          <a:lstStyle>
            <a:lvl1pPr>
              <a:defRPr/>
            </a:lvl1pPr>
          </a:lstStyle>
          <a:p>
            <a:r>
              <a:rPr lang="en-US"/>
              <a:t>September 2019</a:t>
            </a:r>
          </a:p>
        </p:txBody>
      </p:sp>
    </p:spTree>
    <p:extLst>
      <p:ext uri="{BB962C8B-B14F-4D97-AF65-F5344CB8AC3E}">
        <p14:creationId xmlns:p14="http://schemas.microsoft.com/office/powerpoint/2010/main" val="24774385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idx="11"/>
          </p:nvPr>
        </p:nvSpPr>
        <p:spPr>
          <a:xfrm>
            <a:off x="7132320" y="6537960"/>
            <a:ext cx="4297680" cy="228600"/>
          </a:xfrm>
          <a:prstGeom prst="rect">
            <a:avLst/>
          </a:prstGeom>
        </p:spPr>
        <p:txBody>
          <a:bodyPr/>
          <a:lstStyle>
            <a:lvl1pPr>
              <a:defRPr/>
            </a:lvl1pPr>
          </a:lstStyle>
          <a:p>
            <a:r>
              <a:rPr lang="en-US"/>
              <a:t>Payam Torab, Facebook</a:t>
            </a:r>
          </a:p>
        </p:txBody>
      </p:sp>
      <p:sp>
        <p:nvSpPr>
          <p:cNvPr id="4" name="Slide Number Placeholder 3"/>
          <p:cNvSpPr>
            <a:spLocks noGrp="1"/>
          </p:cNvSpPr>
          <p:nvPr>
            <p:ph type="sldNum" idx="12"/>
          </p:nvPr>
        </p:nvSpPr>
        <p:spPr/>
        <p:txBody>
          <a:bodyPr/>
          <a:lstStyle>
            <a:lvl1pPr>
              <a:defRPr/>
            </a:lvl1pPr>
          </a:lstStyle>
          <a:p>
            <a:fld id="{52CB5CAD-5568-BD46-9FCC-C2C1D8C6FF29}" type="slidenum">
              <a:rPr lang="en-US" smtClean="0"/>
              <a:t>‹#›</a:t>
            </a:fld>
            <a:endParaRPr lang="en-US"/>
          </a:p>
        </p:txBody>
      </p:sp>
      <p:sp>
        <p:nvSpPr>
          <p:cNvPr id="5" name="Date Placeholder 3">
            <a:extLst>
              <a:ext uri="{FF2B5EF4-FFF2-40B4-BE49-F238E27FC236}">
                <a16:creationId xmlns:a16="http://schemas.microsoft.com/office/drawing/2014/main" id="{290FEB86-2D24-A44F-971D-5B32DFFDD2E0}"/>
              </a:ext>
            </a:extLst>
          </p:cNvPr>
          <p:cNvSpPr>
            <a:spLocks noGrp="1"/>
          </p:cNvSpPr>
          <p:nvPr>
            <p:ph type="dt" idx="2"/>
          </p:nvPr>
        </p:nvSpPr>
        <p:spPr>
          <a:xfrm>
            <a:off x="912285" y="320040"/>
            <a:ext cx="3657600" cy="228600"/>
          </a:xfrm>
          <a:prstGeom prst="rect">
            <a:avLst/>
          </a:prstGeom>
        </p:spPr>
        <p:txBody>
          <a:bodyPr lIns="0" tIns="0" rIns="0" bIns="0"/>
          <a:lstStyle>
            <a:lvl1pPr>
              <a:defRPr/>
            </a:lvl1pPr>
          </a:lstStyle>
          <a:p>
            <a:r>
              <a:rPr lang="en-US"/>
              <a:t>September 2019</a:t>
            </a:r>
          </a:p>
        </p:txBody>
      </p:sp>
    </p:spTree>
    <p:extLst>
      <p:ext uri="{BB962C8B-B14F-4D97-AF65-F5344CB8AC3E}">
        <p14:creationId xmlns:p14="http://schemas.microsoft.com/office/powerpoint/2010/main" val="3236978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idx="11"/>
          </p:nvPr>
        </p:nvSpPr>
        <p:spPr>
          <a:xfrm>
            <a:off x="7132320" y="6537960"/>
            <a:ext cx="4297680" cy="228600"/>
          </a:xfrm>
          <a:prstGeom prst="rect">
            <a:avLst/>
          </a:prstGeom>
        </p:spPr>
        <p:txBody>
          <a:bodyPr/>
          <a:lstStyle>
            <a:lvl1pPr>
              <a:defRPr/>
            </a:lvl1pPr>
          </a:lstStyle>
          <a:p>
            <a:r>
              <a:rPr lang="en-US"/>
              <a:t>Payam Torab, Facebook</a:t>
            </a:r>
          </a:p>
        </p:txBody>
      </p:sp>
      <p:sp>
        <p:nvSpPr>
          <p:cNvPr id="6" name="Slide Number Placeholder 5"/>
          <p:cNvSpPr>
            <a:spLocks noGrp="1"/>
          </p:cNvSpPr>
          <p:nvPr>
            <p:ph type="sldNum" idx="12"/>
          </p:nvPr>
        </p:nvSpPr>
        <p:spPr/>
        <p:txBody>
          <a:bodyPr/>
          <a:lstStyle>
            <a:lvl1pPr>
              <a:defRPr/>
            </a:lvl1pPr>
          </a:lstStyle>
          <a:p>
            <a:fld id="{52CB5CAD-5568-BD46-9FCC-C2C1D8C6FF29}" type="slidenum">
              <a:rPr lang="en-US" smtClean="0"/>
              <a:t>‹#›</a:t>
            </a:fld>
            <a:endParaRPr lang="en-US"/>
          </a:p>
        </p:txBody>
      </p:sp>
      <p:sp>
        <p:nvSpPr>
          <p:cNvPr id="7" name="Date Placeholder 3">
            <a:extLst>
              <a:ext uri="{FF2B5EF4-FFF2-40B4-BE49-F238E27FC236}">
                <a16:creationId xmlns:a16="http://schemas.microsoft.com/office/drawing/2014/main" id="{0CF99466-7356-0C41-9339-0A465D438646}"/>
              </a:ext>
            </a:extLst>
          </p:cNvPr>
          <p:cNvSpPr>
            <a:spLocks noGrp="1"/>
          </p:cNvSpPr>
          <p:nvPr>
            <p:ph type="dt" idx="2"/>
          </p:nvPr>
        </p:nvSpPr>
        <p:spPr>
          <a:xfrm>
            <a:off x="912285" y="320040"/>
            <a:ext cx="3657600" cy="228600"/>
          </a:xfrm>
          <a:prstGeom prst="rect">
            <a:avLst/>
          </a:prstGeom>
        </p:spPr>
        <p:txBody>
          <a:bodyPr lIns="0" tIns="0" rIns="0" bIns="0"/>
          <a:lstStyle>
            <a:lvl1pPr>
              <a:defRPr/>
            </a:lvl1pPr>
          </a:lstStyle>
          <a:p>
            <a:r>
              <a:rPr lang="en-US"/>
              <a:t>September 2019</a:t>
            </a:r>
          </a:p>
        </p:txBody>
      </p:sp>
    </p:spTree>
    <p:extLst>
      <p:ext uri="{BB962C8B-B14F-4D97-AF65-F5344CB8AC3E}">
        <p14:creationId xmlns:p14="http://schemas.microsoft.com/office/powerpoint/2010/main" val="835536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idx="11"/>
          </p:nvPr>
        </p:nvSpPr>
        <p:spPr>
          <a:xfrm>
            <a:off x="7132320" y="6537960"/>
            <a:ext cx="4297680" cy="228600"/>
          </a:xfrm>
          <a:prstGeom prst="rect">
            <a:avLst/>
          </a:prstGeom>
        </p:spPr>
        <p:txBody>
          <a:bodyPr/>
          <a:lstStyle>
            <a:lvl1pPr>
              <a:defRPr/>
            </a:lvl1pPr>
          </a:lstStyle>
          <a:p>
            <a:r>
              <a:rPr lang="en-US"/>
              <a:t>Payam Torab, Facebook</a:t>
            </a:r>
          </a:p>
        </p:txBody>
      </p:sp>
      <p:sp>
        <p:nvSpPr>
          <p:cNvPr id="6" name="Slide Number Placeholder 5"/>
          <p:cNvSpPr>
            <a:spLocks noGrp="1"/>
          </p:cNvSpPr>
          <p:nvPr>
            <p:ph type="sldNum" idx="12"/>
          </p:nvPr>
        </p:nvSpPr>
        <p:spPr/>
        <p:txBody>
          <a:bodyPr/>
          <a:lstStyle>
            <a:lvl1pPr>
              <a:defRPr/>
            </a:lvl1pPr>
          </a:lstStyle>
          <a:p>
            <a:fld id="{52CB5CAD-5568-BD46-9FCC-C2C1D8C6FF29}" type="slidenum">
              <a:rPr lang="en-US" smtClean="0"/>
              <a:t>‹#›</a:t>
            </a:fld>
            <a:endParaRPr lang="en-US"/>
          </a:p>
        </p:txBody>
      </p:sp>
      <p:sp>
        <p:nvSpPr>
          <p:cNvPr id="7" name="Date Placeholder 3">
            <a:extLst>
              <a:ext uri="{FF2B5EF4-FFF2-40B4-BE49-F238E27FC236}">
                <a16:creationId xmlns:a16="http://schemas.microsoft.com/office/drawing/2014/main" id="{6A8B3328-45B1-7440-A84F-0771E0244507}"/>
              </a:ext>
            </a:extLst>
          </p:cNvPr>
          <p:cNvSpPr>
            <a:spLocks noGrp="1"/>
          </p:cNvSpPr>
          <p:nvPr>
            <p:ph type="dt" idx="2"/>
          </p:nvPr>
        </p:nvSpPr>
        <p:spPr>
          <a:xfrm>
            <a:off x="912285" y="320040"/>
            <a:ext cx="3657600" cy="228600"/>
          </a:xfrm>
          <a:prstGeom prst="rect">
            <a:avLst/>
          </a:prstGeom>
        </p:spPr>
        <p:txBody>
          <a:bodyPr lIns="0" tIns="0" rIns="0" bIns="0"/>
          <a:lstStyle>
            <a:lvl1pPr>
              <a:defRPr/>
            </a:lvl1pPr>
          </a:lstStyle>
          <a:p>
            <a:r>
              <a:rPr lang="en-US"/>
              <a:t>September 2019</a:t>
            </a:r>
          </a:p>
        </p:txBody>
      </p:sp>
    </p:spTree>
    <p:extLst>
      <p:ext uri="{BB962C8B-B14F-4D97-AF65-F5344CB8AC3E}">
        <p14:creationId xmlns:p14="http://schemas.microsoft.com/office/powerpoint/2010/main" val="2641728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594360"/>
            <a:ext cx="10515600" cy="9144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 name="Date Placeholder 3"/>
          <p:cNvSpPr txBox="1">
            <a:spLocks/>
          </p:cNvSpPr>
          <p:nvPr/>
        </p:nvSpPr>
        <p:spPr bwMode="auto">
          <a:xfrm>
            <a:off x="7772400" y="365760"/>
            <a:ext cx="3657600" cy="22860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1026" name="Rectangle 2"/>
          <p:cNvSpPr>
            <a:spLocks noGrp="1" noChangeArrowheads="1"/>
          </p:cNvSpPr>
          <p:nvPr>
            <p:ph type="body" idx="1"/>
          </p:nvPr>
        </p:nvSpPr>
        <p:spPr bwMode="auto">
          <a:xfrm>
            <a:off x="914400" y="1508760"/>
            <a:ext cx="10515600" cy="5029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11957" y="6537960"/>
            <a:ext cx="1070768" cy="2286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fld id="{52CB5CAD-5568-BD46-9FCC-C2C1D8C6FF29}" type="slidenum">
              <a:rPr lang="en-US" smtClean="0"/>
              <a:t>‹#›</a:t>
            </a:fld>
            <a:endParaRPr lang="en-US"/>
          </a:p>
        </p:txBody>
      </p:sp>
      <p:sp>
        <p:nvSpPr>
          <p:cNvPr id="1030" name="Line 6"/>
          <p:cNvSpPr>
            <a:spLocks noChangeShapeType="1"/>
          </p:cNvSpPr>
          <p:nvPr/>
        </p:nvSpPr>
        <p:spPr bwMode="auto">
          <a:xfrm>
            <a:off x="914396" y="594360"/>
            <a:ext cx="10515600" cy="1588"/>
          </a:xfrm>
          <a:prstGeom prst="line">
            <a:avLst/>
          </a:prstGeom>
          <a:noFill/>
          <a:ln w="12600">
            <a:solidFill>
              <a:srgbClr val="000000"/>
            </a:solidFill>
            <a:miter lim="800000"/>
            <a:headEnd/>
            <a:tailEnd/>
          </a:ln>
          <a:effectLst/>
        </p:spPr>
        <p:txBody>
          <a:bodyPr/>
          <a:lstStyle/>
          <a:p>
            <a:endParaRPr lang="en-GB" sz="1800" dirty="0"/>
          </a:p>
        </p:txBody>
      </p:sp>
      <p:sp>
        <p:nvSpPr>
          <p:cNvPr id="1031" name="Rectangle 7"/>
          <p:cNvSpPr>
            <a:spLocks noChangeArrowheads="1"/>
          </p:cNvSpPr>
          <p:nvPr/>
        </p:nvSpPr>
        <p:spPr bwMode="auto">
          <a:xfrm>
            <a:off x="912285" y="6537960"/>
            <a:ext cx="718145" cy="228600"/>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537960"/>
            <a:ext cx="10515600" cy="1588"/>
          </a:xfrm>
          <a:prstGeom prst="line">
            <a:avLst/>
          </a:prstGeom>
          <a:noFill/>
          <a:ln w="12600">
            <a:solidFill>
              <a:srgbClr val="000000"/>
            </a:solidFill>
            <a:miter lim="800000"/>
            <a:headEnd/>
            <a:tailEnd/>
          </a:ln>
          <a:effectLst/>
        </p:spPr>
        <p:txBody>
          <a:bodyPr/>
          <a:lstStyle/>
          <a:p>
            <a:endParaRPr lang="en-GB" sz="1800" dirty="0"/>
          </a:p>
        </p:txBody>
      </p:sp>
      <p:sp>
        <p:nvSpPr>
          <p:cNvPr id="3" name="Footer Placeholder 2"/>
          <p:cNvSpPr>
            <a:spLocks noGrp="1"/>
          </p:cNvSpPr>
          <p:nvPr>
            <p:ph type="ftr" sz="quarter" idx="3"/>
          </p:nvPr>
        </p:nvSpPr>
        <p:spPr>
          <a:xfrm>
            <a:off x="7315201" y="6537961"/>
            <a:ext cx="4114800" cy="228600"/>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a:t>Payam Torab, Facebook</a:t>
            </a:r>
          </a:p>
        </p:txBody>
      </p:sp>
      <p:sp>
        <p:nvSpPr>
          <p:cNvPr id="11" name="Date Placeholder 3">
            <a:extLst>
              <a:ext uri="{FF2B5EF4-FFF2-40B4-BE49-F238E27FC236}">
                <a16:creationId xmlns:a16="http://schemas.microsoft.com/office/drawing/2014/main" id="{D30722E2-09F1-A440-9C67-1062A586F7ED}"/>
              </a:ext>
            </a:extLst>
          </p:cNvPr>
          <p:cNvSpPr>
            <a:spLocks noGrp="1"/>
          </p:cNvSpPr>
          <p:nvPr>
            <p:ph type="dt" idx="2"/>
          </p:nvPr>
        </p:nvSpPr>
        <p:spPr>
          <a:xfrm>
            <a:off x="912285" y="320040"/>
            <a:ext cx="3657600" cy="228600"/>
          </a:xfrm>
          <a:prstGeom prst="rect">
            <a:avLst/>
          </a:prstGeom>
        </p:spPr>
        <p:txBody>
          <a:bodyPr lIns="0" tIns="0" rIns="0" bIns="0"/>
          <a:lstStyle>
            <a:lvl1pPr>
              <a:defRPr b="1"/>
            </a:lvl1pPr>
          </a:lstStyle>
          <a:p>
            <a:r>
              <a:rPr lang="en-US"/>
              <a:t>September 2019</a:t>
            </a:r>
          </a:p>
        </p:txBody>
      </p:sp>
      <p:sp>
        <p:nvSpPr>
          <p:cNvPr id="12" name="Rectangle 7">
            <a:extLst>
              <a:ext uri="{FF2B5EF4-FFF2-40B4-BE49-F238E27FC236}">
                <a16:creationId xmlns:a16="http://schemas.microsoft.com/office/drawing/2014/main" id="{E89F20AF-BCB3-D24B-B0BA-4D3884E116FE}"/>
              </a:ext>
            </a:extLst>
          </p:cNvPr>
          <p:cNvSpPr>
            <a:spLocks noChangeArrowheads="1"/>
          </p:cNvSpPr>
          <p:nvPr/>
        </p:nvSpPr>
        <p:spPr bwMode="auto">
          <a:xfrm>
            <a:off x="8686800" y="318452"/>
            <a:ext cx="2743200" cy="228600"/>
          </a:xfrm>
          <a:prstGeom prst="rect">
            <a:avLst/>
          </a:prstGeom>
          <a:noFill/>
          <a:ln w="9525">
            <a:noFill/>
            <a:round/>
            <a:headEnd/>
            <a:tailEnd/>
          </a:ln>
          <a:effectLst/>
        </p:spPr>
        <p:txBody>
          <a:bodyPr wrap="none" lIns="0" tIns="0" rIns="0" bIns="0">
            <a:no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solidFill>
                  <a:srgbClr val="000000"/>
                </a:solidFill>
              </a:rPr>
              <a:t>IEEE 802.11-19/1517r0</a:t>
            </a:r>
          </a:p>
        </p:txBody>
      </p:sp>
    </p:spTree>
    <p:extLst>
      <p:ext uri="{BB962C8B-B14F-4D97-AF65-F5344CB8AC3E}">
        <p14:creationId xmlns:p14="http://schemas.microsoft.com/office/powerpoint/2010/main" val="393168375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Arial" charset="0"/>
        <a:buChar char="•"/>
        <a:defRPr sz="2400" b="1">
          <a:solidFill>
            <a:srgbClr val="000000"/>
          </a:solidFill>
          <a:latin typeface="+mn-lt"/>
          <a:ea typeface="+mn-ea"/>
          <a:cs typeface="+mn-cs"/>
        </a:defRPr>
      </a:lvl1pPr>
      <a:lvl2pPr marL="800100" indent="-342900" algn="l" defTabSz="449263" rtl="0" eaLnBrk="1" fontAlgn="base" hangingPunct="1">
        <a:spcBef>
          <a:spcPts val="500"/>
        </a:spcBef>
        <a:spcAft>
          <a:spcPct val="0"/>
        </a:spcAft>
        <a:buClr>
          <a:srgbClr val="000000"/>
        </a:buClr>
        <a:buSzPct val="100000"/>
        <a:buFont typeface="Courier New" charset="0"/>
        <a:buChar char="o"/>
        <a:defRPr sz="2000">
          <a:solidFill>
            <a:srgbClr val="000000"/>
          </a:solidFill>
          <a:latin typeface="+mn-lt"/>
          <a:ea typeface="+mn-ea"/>
        </a:defRPr>
      </a:lvl2pPr>
      <a:lvl3pPr marL="1200150" indent="-285750" algn="l" defTabSz="449263" rtl="0" eaLnBrk="1" fontAlgn="base" hangingPunct="1">
        <a:spcBef>
          <a:spcPts val="450"/>
        </a:spcBef>
        <a:spcAft>
          <a:spcPct val="0"/>
        </a:spcAft>
        <a:buClr>
          <a:srgbClr val="000000"/>
        </a:buClr>
        <a:buSzPct val="100000"/>
        <a:buFont typeface="Arial" charset="0"/>
        <a:buChar char="•"/>
        <a:defRPr>
          <a:solidFill>
            <a:srgbClr val="000000"/>
          </a:solidFill>
          <a:latin typeface="+mn-lt"/>
          <a:ea typeface="+mn-ea"/>
        </a:defRPr>
      </a:lvl3pPr>
      <a:lvl4pPr marL="1657350" indent="-285750" algn="l" defTabSz="449263" rtl="0" eaLnBrk="1" fontAlgn="base" hangingPunct="1">
        <a:spcBef>
          <a:spcPts val="400"/>
        </a:spcBef>
        <a:spcAft>
          <a:spcPct val="0"/>
        </a:spcAft>
        <a:buClr>
          <a:srgbClr val="000000"/>
        </a:buClr>
        <a:buSzPct val="100000"/>
        <a:buFont typeface="Wingdings" charset="2"/>
        <a:buChar char="§"/>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2"/>
          <p:cNvSpPr>
            <a:spLocks noGrp="1" noChangeArrowheads="1"/>
          </p:cNvSpPr>
          <p:nvPr>
            <p:ph type="ctrTitle"/>
          </p:nvPr>
        </p:nvSpPr>
        <p:spPr>
          <a:xfrm>
            <a:off x="1006273" y="1218586"/>
            <a:ext cx="10363200" cy="1470025"/>
          </a:xfrm>
        </p:spPr>
        <p:txBody>
          <a:bodyPr/>
          <a:lstStyle/>
          <a:p>
            <a:r>
              <a:rPr lang="en-US" dirty="0"/>
              <a:t>TDD beamforming configuration</a:t>
            </a:r>
            <a:endParaRPr lang="en-US" altLang="en-US" dirty="0"/>
          </a:p>
        </p:txBody>
      </p:sp>
      <p:sp>
        <p:nvSpPr>
          <p:cNvPr id="2054" name="Rectangle 6"/>
          <p:cNvSpPr>
            <a:spLocks noGrp="1" noChangeArrowheads="1"/>
          </p:cNvSpPr>
          <p:nvPr>
            <p:ph type="subTitle" idx="1"/>
          </p:nvPr>
        </p:nvSpPr>
        <p:spPr>
          <a:xfrm>
            <a:off x="1920673" y="2645389"/>
            <a:ext cx="8534400" cy="618921"/>
          </a:xfrm>
        </p:spPr>
        <p:txBody>
          <a:bodyPr/>
          <a:lstStyle/>
          <a:p>
            <a:r>
              <a:rPr lang="en-US" altLang="en-US" dirty="0"/>
              <a:t>Date: 2019-09-18</a:t>
            </a:r>
          </a:p>
        </p:txBody>
      </p:sp>
      <p:sp>
        <p:nvSpPr>
          <p:cNvPr id="2051" name="Footer Placeholder 4"/>
          <p:cNvSpPr>
            <a:spLocks noGrp="1"/>
          </p:cNvSpPr>
          <p:nvPr>
            <p:ph type="ftr" idx="11"/>
          </p:nvPr>
        </p:nvSpPr>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Payam Torab, Facebook</a:t>
            </a:r>
            <a:endParaRPr lang="en-US" altLang="en-US" dirty="0"/>
          </a:p>
        </p:txBody>
      </p:sp>
      <p:sp>
        <p:nvSpPr>
          <p:cNvPr id="2052" name="Slide Number Placeholder 5"/>
          <p:cNvSpPr>
            <a:spLocks noGrp="1"/>
          </p:cNvSpPr>
          <p:nvPr>
            <p:ph type="sldNum" idx="12"/>
          </p:nvPr>
        </p:nvSpPr>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Slide </a:t>
            </a:r>
            <a:fld id="{F53C4008-337E-4BDF-8FF3-BA2CFCA543C3}" type="slidenum">
              <a:rPr lang="en-US" altLang="en-US"/>
              <a:pPr/>
              <a:t>1</a:t>
            </a:fld>
            <a:endParaRPr lang="en-US" altLang="en-US" dirty="0"/>
          </a:p>
        </p:txBody>
      </p:sp>
      <p:sp>
        <p:nvSpPr>
          <p:cNvPr id="8" name="Date Placeholder 7">
            <a:extLst>
              <a:ext uri="{FF2B5EF4-FFF2-40B4-BE49-F238E27FC236}">
                <a16:creationId xmlns:a16="http://schemas.microsoft.com/office/drawing/2014/main" id="{C1897E3D-6D46-A04D-B10F-420DA1DA3ECF}"/>
              </a:ext>
            </a:extLst>
          </p:cNvPr>
          <p:cNvSpPr>
            <a:spLocks noGrp="1"/>
          </p:cNvSpPr>
          <p:nvPr>
            <p:ph type="dt" idx="2"/>
          </p:nvPr>
        </p:nvSpPr>
        <p:spPr/>
        <p:txBody>
          <a:bodyPr/>
          <a:lstStyle/>
          <a:p>
            <a:r>
              <a:rPr lang="en-US"/>
              <a:t>September 2019</a:t>
            </a:r>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1035877586"/>
              </p:ext>
            </p:extLst>
          </p:nvPr>
        </p:nvGraphicFramePr>
        <p:xfrm>
          <a:off x="2222308" y="3346267"/>
          <a:ext cx="8148390" cy="2133600"/>
        </p:xfrm>
        <a:graphic>
          <a:graphicData uri="http://schemas.openxmlformats.org/drawingml/2006/table">
            <a:tbl>
              <a:tblPr firstRow="1">
                <a:tableStyleId>{5940675A-B579-460E-94D1-54222C63F5DA}</a:tableStyleId>
              </a:tblPr>
              <a:tblGrid>
                <a:gridCol w="1629678">
                  <a:extLst>
                    <a:ext uri="{9D8B030D-6E8A-4147-A177-3AD203B41FA5}">
                      <a16:colId xmlns:a16="http://schemas.microsoft.com/office/drawing/2014/main" val="20000"/>
                    </a:ext>
                  </a:extLst>
                </a:gridCol>
                <a:gridCol w="1629678">
                  <a:extLst>
                    <a:ext uri="{9D8B030D-6E8A-4147-A177-3AD203B41FA5}">
                      <a16:colId xmlns:a16="http://schemas.microsoft.com/office/drawing/2014/main" val="20001"/>
                    </a:ext>
                  </a:extLst>
                </a:gridCol>
                <a:gridCol w="1280795">
                  <a:extLst>
                    <a:ext uri="{9D8B030D-6E8A-4147-A177-3AD203B41FA5}">
                      <a16:colId xmlns:a16="http://schemas.microsoft.com/office/drawing/2014/main" val="20002"/>
                    </a:ext>
                  </a:extLst>
                </a:gridCol>
                <a:gridCol w="864096">
                  <a:extLst>
                    <a:ext uri="{9D8B030D-6E8A-4147-A177-3AD203B41FA5}">
                      <a16:colId xmlns:a16="http://schemas.microsoft.com/office/drawing/2014/main" val="20003"/>
                    </a:ext>
                  </a:extLst>
                </a:gridCol>
                <a:gridCol w="2744143">
                  <a:extLst>
                    <a:ext uri="{9D8B030D-6E8A-4147-A177-3AD203B41FA5}">
                      <a16:colId xmlns:a16="http://schemas.microsoft.com/office/drawing/2014/main" val="20004"/>
                    </a:ext>
                  </a:extLst>
                </a:gridCol>
              </a:tblGrid>
              <a:tr h="304800">
                <a:tc>
                  <a:txBody>
                    <a:bodyPr/>
                    <a:lstStyle/>
                    <a:p>
                      <a:r>
                        <a:rPr lang="en-US" sz="1400" b="1" dirty="0"/>
                        <a:t>Name</a:t>
                      </a:r>
                    </a:p>
                  </a:txBody>
                  <a:tcPr/>
                </a:tc>
                <a:tc>
                  <a:txBody>
                    <a:bodyPr/>
                    <a:lstStyle/>
                    <a:p>
                      <a:r>
                        <a:rPr lang="en-US" sz="1400" b="1" dirty="0"/>
                        <a:t>Affiliation</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a16="http://schemas.microsoft.com/office/drawing/2014/main" val="10000"/>
                  </a:ext>
                </a:extLst>
              </a:tr>
              <a:tr h="304800">
                <a:tc>
                  <a:txBody>
                    <a:bodyPr/>
                    <a:lstStyle/>
                    <a:p>
                      <a:r>
                        <a:rPr lang="en-US" sz="1400" dirty="0"/>
                        <a:t>Payam Torab</a:t>
                      </a:r>
                    </a:p>
                  </a:txBody>
                  <a:tcPr/>
                </a:tc>
                <a:tc rowSpan="4">
                  <a:txBody>
                    <a:bodyPr/>
                    <a:lstStyle/>
                    <a:p>
                      <a:r>
                        <a:rPr lang="en-US" sz="1400" dirty="0"/>
                        <a:t>Facebook</a:t>
                      </a:r>
                    </a:p>
                  </a:txBody>
                  <a:tcPr/>
                </a:tc>
                <a:tc>
                  <a:txBody>
                    <a:bodyPr/>
                    <a:lstStyle/>
                    <a:p>
                      <a:endParaRPr lang="en-US" sz="1400" dirty="0"/>
                    </a:p>
                  </a:txBody>
                  <a:tcPr/>
                </a:tc>
                <a:tc>
                  <a:txBody>
                    <a:bodyPr/>
                    <a:lstStyle/>
                    <a:p>
                      <a:endParaRPr lang="en-US" sz="1400" dirty="0"/>
                    </a:p>
                  </a:txBody>
                  <a:tcPr/>
                </a:tc>
                <a:tc>
                  <a:txBody>
                    <a:bodyPr/>
                    <a:lstStyle/>
                    <a:p>
                      <a:r>
                        <a:rPr lang="en-US" sz="1400" dirty="0"/>
                        <a:t>torab@ieee.org</a:t>
                      </a:r>
                    </a:p>
                  </a:txBody>
                  <a:tcPr/>
                </a:tc>
                <a:extLst>
                  <a:ext uri="{0D108BD9-81ED-4DB2-BD59-A6C34878D82A}">
                    <a16:rowId xmlns:a16="http://schemas.microsoft.com/office/drawing/2014/main" val="3468425264"/>
                  </a:ext>
                </a:extLst>
              </a:tr>
              <a:tr h="304800">
                <a:tc>
                  <a:txBody>
                    <a:bodyPr/>
                    <a:lstStyle/>
                    <a:p>
                      <a:r>
                        <a:rPr lang="en-US" sz="1400" dirty="0"/>
                        <a:t>Djordje Tujkovic</a:t>
                      </a:r>
                    </a:p>
                  </a:txBody>
                  <a:tcPr/>
                </a:tc>
                <a:tc vMerge="1">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kern="1200" dirty="0">
                          <a:solidFill>
                            <a:schemeClr val="tx1"/>
                          </a:solidFill>
                          <a:effectLst/>
                          <a:latin typeface="+mn-lt"/>
                          <a:ea typeface="+mn-ea"/>
                          <a:cs typeface="+mn-cs"/>
                        </a:rPr>
                        <a:t>djordjet@fb.com</a:t>
                      </a:r>
                    </a:p>
                  </a:txBody>
                  <a:tcPr/>
                </a:tc>
                <a:extLst>
                  <a:ext uri="{0D108BD9-81ED-4DB2-BD59-A6C34878D82A}">
                    <a16:rowId xmlns:a16="http://schemas.microsoft.com/office/drawing/2014/main" val="2006374217"/>
                  </a:ext>
                </a:extLst>
              </a:tr>
              <a:tr h="304800">
                <a:tc>
                  <a:txBody>
                    <a:bodyPr/>
                    <a:lstStyle/>
                    <a:p>
                      <a:r>
                        <a:rPr lang="en-US" sz="1400" dirty="0"/>
                        <a:t>Krishna Gomadam</a:t>
                      </a:r>
                    </a:p>
                  </a:txBody>
                  <a:tcPr/>
                </a:tc>
                <a:tc vMerge="1">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kgomadam@fb.com</a:t>
                      </a:r>
                    </a:p>
                  </a:txBody>
                  <a:tcPr/>
                </a:tc>
                <a:extLst>
                  <a:ext uri="{0D108BD9-81ED-4DB2-BD59-A6C34878D82A}">
                    <a16:rowId xmlns:a16="http://schemas.microsoft.com/office/drawing/2014/main" val="10004"/>
                  </a:ext>
                </a:extLst>
              </a:tr>
              <a:tr h="304800">
                <a:tc>
                  <a:txBody>
                    <a:bodyPr/>
                    <a:lstStyle/>
                    <a:p>
                      <a:r>
                        <a:rPr lang="en-US" sz="1400" dirty="0"/>
                        <a:t>Lakshmi Pradeep</a:t>
                      </a:r>
                    </a:p>
                  </a:txBody>
                  <a:tcPr/>
                </a:tc>
                <a:tc vMerge="1">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err="1"/>
                        <a:t>lpradeep@fb.com</a:t>
                      </a:r>
                      <a:endParaRPr lang="en-US" sz="1400" dirty="0"/>
                    </a:p>
                  </a:txBody>
                  <a:tcPr/>
                </a:tc>
                <a:extLst>
                  <a:ext uri="{0D108BD9-81ED-4DB2-BD59-A6C34878D82A}">
                    <a16:rowId xmlns:a16="http://schemas.microsoft.com/office/drawing/2014/main" val="4049713599"/>
                  </a:ext>
                </a:extLst>
              </a:tr>
              <a:tr h="304800">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a16="http://schemas.microsoft.com/office/drawing/2014/main" val="10005"/>
                  </a:ext>
                </a:extLst>
              </a:tr>
              <a:tr h="304800">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a16="http://schemas.microsoft.com/office/drawing/2014/main" val="4031865711"/>
                  </a:ext>
                </a:extLst>
              </a:tr>
            </a:tbl>
          </a:graphicData>
        </a:graphic>
      </p:graphicFrame>
    </p:spTree>
    <p:extLst>
      <p:ext uri="{BB962C8B-B14F-4D97-AF65-F5344CB8AC3E}">
        <p14:creationId xmlns:p14="http://schemas.microsoft.com/office/powerpoint/2010/main" val="4611085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31FCA7A-7FB9-BE4E-B96C-8A7EAE89830B}"/>
              </a:ext>
            </a:extLst>
          </p:cNvPr>
          <p:cNvSpPr>
            <a:spLocks noGrp="1"/>
          </p:cNvSpPr>
          <p:nvPr>
            <p:ph idx="1"/>
          </p:nvPr>
        </p:nvSpPr>
        <p:spPr/>
        <p:txBody>
          <a:bodyPr/>
          <a:lstStyle/>
          <a:p>
            <a:r>
              <a:rPr lang="en-US" dirty="0"/>
              <a:t>Add more information about</a:t>
            </a:r>
          </a:p>
          <a:p>
            <a:pPr lvl="1"/>
            <a:r>
              <a:rPr lang="en-US" dirty="0"/>
              <a:t>Sweeping pattern/schedule</a:t>
            </a:r>
          </a:p>
          <a:p>
            <a:pPr lvl="1"/>
            <a:r>
              <a:rPr lang="en-US" dirty="0"/>
              <a:t>Information from outside the BSS</a:t>
            </a:r>
          </a:p>
          <a:p>
            <a:pPr lvl="2"/>
            <a:r>
              <a:rPr lang="en-US" dirty="0"/>
              <a:t>For example, list of aggressor TA addresses during Rx CBF</a:t>
            </a:r>
          </a:p>
        </p:txBody>
      </p:sp>
      <p:sp>
        <p:nvSpPr>
          <p:cNvPr id="2" name="Title 1">
            <a:extLst>
              <a:ext uri="{FF2B5EF4-FFF2-40B4-BE49-F238E27FC236}">
                <a16:creationId xmlns:a16="http://schemas.microsoft.com/office/drawing/2014/main" id="{05CE83BE-EC74-A54C-8AC9-3FC91C75F927}"/>
              </a:ext>
            </a:extLst>
          </p:cNvPr>
          <p:cNvSpPr>
            <a:spLocks noGrp="1"/>
          </p:cNvSpPr>
          <p:nvPr>
            <p:ph type="title"/>
          </p:nvPr>
        </p:nvSpPr>
        <p:spPr/>
        <p:txBody>
          <a:bodyPr/>
          <a:lstStyle/>
          <a:p>
            <a:r>
              <a:rPr lang="en-US" dirty="0"/>
              <a:t>Next step</a:t>
            </a:r>
            <a:br>
              <a:rPr lang="en-US" dirty="0"/>
            </a:br>
            <a:r>
              <a:rPr lang="en-US" sz="2000" dirty="0"/>
              <a:t>Enhancing the TDD Sector Config subelement</a:t>
            </a:r>
          </a:p>
        </p:txBody>
      </p:sp>
      <p:sp>
        <p:nvSpPr>
          <p:cNvPr id="5" name="Footer Placeholder 4">
            <a:extLst>
              <a:ext uri="{FF2B5EF4-FFF2-40B4-BE49-F238E27FC236}">
                <a16:creationId xmlns:a16="http://schemas.microsoft.com/office/drawing/2014/main" id="{DA991549-4976-1740-A0F1-21EF1ADC0F2A}"/>
              </a:ext>
            </a:extLst>
          </p:cNvPr>
          <p:cNvSpPr>
            <a:spLocks noGrp="1"/>
          </p:cNvSpPr>
          <p:nvPr>
            <p:ph type="ftr" idx="11"/>
          </p:nvPr>
        </p:nvSpPr>
        <p:spPr/>
        <p:txBody>
          <a:bodyPr/>
          <a:lstStyle/>
          <a:p>
            <a:r>
              <a:rPr lang="en-US"/>
              <a:t>Payam Torab, Facebook</a:t>
            </a:r>
          </a:p>
        </p:txBody>
      </p:sp>
      <p:sp>
        <p:nvSpPr>
          <p:cNvPr id="6" name="Slide Number Placeholder 5">
            <a:extLst>
              <a:ext uri="{FF2B5EF4-FFF2-40B4-BE49-F238E27FC236}">
                <a16:creationId xmlns:a16="http://schemas.microsoft.com/office/drawing/2014/main" id="{62B77D1B-0BC4-4843-A276-968788FB5448}"/>
              </a:ext>
            </a:extLst>
          </p:cNvPr>
          <p:cNvSpPr>
            <a:spLocks noGrp="1"/>
          </p:cNvSpPr>
          <p:nvPr>
            <p:ph type="sldNum" idx="12"/>
          </p:nvPr>
        </p:nvSpPr>
        <p:spPr/>
        <p:txBody>
          <a:bodyPr/>
          <a:lstStyle/>
          <a:p>
            <a:fld id="{52CB5CAD-5568-BD46-9FCC-C2C1D8C6FF29}" type="slidenum">
              <a:rPr lang="en-US" smtClean="0"/>
              <a:t>10</a:t>
            </a:fld>
            <a:endParaRPr lang="en-US"/>
          </a:p>
        </p:txBody>
      </p:sp>
      <p:sp>
        <p:nvSpPr>
          <p:cNvPr id="7" name="Date Placeholder 6">
            <a:extLst>
              <a:ext uri="{FF2B5EF4-FFF2-40B4-BE49-F238E27FC236}">
                <a16:creationId xmlns:a16="http://schemas.microsoft.com/office/drawing/2014/main" id="{ECF25274-8A71-9B47-9225-D0B5C34848DB}"/>
              </a:ext>
            </a:extLst>
          </p:cNvPr>
          <p:cNvSpPr>
            <a:spLocks noGrp="1"/>
          </p:cNvSpPr>
          <p:nvPr>
            <p:ph type="dt" idx="2"/>
          </p:nvPr>
        </p:nvSpPr>
        <p:spPr/>
        <p:txBody>
          <a:bodyPr/>
          <a:lstStyle/>
          <a:p>
            <a:r>
              <a:rPr lang="en-US"/>
              <a:t>September 2019</a:t>
            </a:r>
          </a:p>
        </p:txBody>
      </p:sp>
    </p:spTree>
    <p:extLst>
      <p:ext uri="{BB962C8B-B14F-4D97-AF65-F5344CB8AC3E}">
        <p14:creationId xmlns:p14="http://schemas.microsoft.com/office/powerpoint/2010/main" val="35625935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0">
            <a:extLst>
              <a:ext uri="{FF2B5EF4-FFF2-40B4-BE49-F238E27FC236}">
                <a16:creationId xmlns:a16="http://schemas.microsoft.com/office/drawing/2014/main" id="{75559B34-785B-7F46-966D-C9FE5010E918}"/>
              </a:ext>
            </a:extLst>
          </p:cNvPr>
          <p:cNvSpPr>
            <a:spLocks noGrp="1"/>
          </p:cNvSpPr>
          <p:nvPr>
            <p:ph idx="1"/>
          </p:nvPr>
        </p:nvSpPr>
        <p:spPr/>
        <p:txBody>
          <a:bodyPr>
            <a:noAutofit/>
          </a:bodyPr>
          <a:lstStyle/>
          <a:p>
            <a:r>
              <a:rPr lang="en-US" dirty="0"/>
              <a:t>TDD beamforming operations other than Initial Beamforming* are referred to as Beam Measurement in the standard</a:t>
            </a:r>
          </a:p>
          <a:p>
            <a:r>
              <a:rPr lang="en-US" dirty="0"/>
              <a:t>Before Draft 4.0, these operations were exclusively initiated by (and results reported to) SME</a:t>
            </a:r>
          </a:p>
          <a:p>
            <a:pPr lvl="1"/>
            <a:r>
              <a:rPr lang="en-US" dirty="0"/>
              <a:t>Requiring connection to (proprietary) network controller</a:t>
            </a:r>
          </a:p>
          <a:p>
            <a:pPr lvl="1"/>
            <a:r>
              <a:rPr lang="en-US" dirty="0"/>
              <a:t>For client devices (non-AP STAs) connection to (proprietary) controller is undesirable</a:t>
            </a:r>
          </a:p>
          <a:p>
            <a:pPr lvl="2"/>
            <a:r>
              <a:rPr lang="en-US" dirty="0"/>
              <a:t>Proprietary connection (software) impedes commercialization</a:t>
            </a:r>
          </a:p>
          <a:p>
            <a:r>
              <a:rPr lang="en-US" dirty="0"/>
              <a:t>We review some TDD beam measurements operations for some gaps</a:t>
            </a:r>
          </a:p>
        </p:txBody>
      </p:sp>
      <p:sp>
        <p:nvSpPr>
          <p:cNvPr id="2" name="Title 1">
            <a:extLst>
              <a:ext uri="{FF2B5EF4-FFF2-40B4-BE49-F238E27FC236}">
                <a16:creationId xmlns:a16="http://schemas.microsoft.com/office/drawing/2014/main" id="{53F1748C-45A1-3847-B29E-0DC51F8DF7FB}"/>
              </a:ext>
            </a:extLst>
          </p:cNvPr>
          <p:cNvSpPr>
            <a:spLocks noGrp="1"/>
          </p:cNvSpPr>
          <p:nvPr>
            <p:ph type="title"/>
          </p:nvPr>
        </p:nvSpPr>
        <p:spPr/>
        <p:txBody>
          <a:bodyPr/>
          <a:lstStyle/>
          <a:p>
            <a:r>
              <a:rPr lang="en-US" dirty="0"/>
              <a:t>TDD beamforming</a:t>
            </a:r>
            <a:br>
              <a:rPr lang="en-US" dirty="0"/>
            </a:br>
            <a:r>
              <a:rPr lang="en-US" sz="2000" dirty="0"/>
              <a:t>Background</a:t>
            </a:r>
          </a:p>
        </p:txBody>
      </p:sp>
      <p:sp>
        <p:nvSpPr>
          <p:cNvPr id="6" name="Footer Placeholder 5">
            <a:extLst>
              <a:ext uri="{FF2B5EF4-FFF2-40B4-BE49-F238E27FC236}">
                <a16:creationId xmlns:a16="http://schemas.microsoft.com/office/drawing/2014/main" id="{B7669A32-4A3F-9D46-910D-34EE7E2D7F14}"/>
              </a:ext>
            </a:extLst>
          </p:cNvPr>
          <p:cNvSpPr>
            <a:spLocks noGrp="1"/>
          </p:cNvSpPr>
          <p:nvPr>
            <p:ph type="ftr" idx="11"/>
          </p:nvPr>
        </p:nvSpPr>
        <p:spPr/>
        <p:txBody>
          <a:bodyPr/>
          <a:lstStyle/>
          <a:p>
            <a:r>
              <a:rPr lang="en-US" dirty="0"/>
              <a:t>Payam Torab, Facebook</a:t>
            </a:r>
          </a:p>
        </p:txBody>
      </p:sp>
      <p:sp>
        <p:nvSpPr>
          <p:cNvPr id="4" name="Slide Number Placeholder 3">
            <a:extLst>
              <a:ext uri="{FF2B5EF4-FFF2-40B4-BE49-F238E27FC236}">
                <a16:creationId xmlns:a16="http://schemas.microsoft.com/office/drawing/2014/main" id="{2E2A6D63-E234-F247-BF09-7BD1A402BCB0}"/>
              </a:ext>
            </a:extLst>
          </p:cNvPr>
          <p:cNvSpPr>
            <a:spLocks noGrp="1"/>
          </p:cNvSpPr>
          <p:nvPr>
            <p:ph type="sldNum" idx="12"/>
          </p:nvPr>
        </p:nvSpPr>
        <p:spPr/>
        <p:txBody>
          <a:bodyPr/>
          <a:lstStyle/>
          <a:p>
            <a:fld id="{8DA914FD-A84A-014B-9544-5B3F962B64A5}" type="slidenum">
              <a:rPr lang="en-US" smtClean="0"/>
              <a:pPr/>
              <a:t>2</a:t>
            </a:fld>
            <a:endParaRPr lang="en-US"/>
          </a:p>
        </p:txBody>
      </p:sp>
      <p:sp>
        <p:nvSpPr>
          <p:cNvPr id="5" name="Date Placeholder 4">
            <a:extLst>
              <a:ext uri="{FF2B5EF4-FFF2-40B4-BE49-F238E27FC236}">
                <a16:creationId xmlns:a16="http://schemas.microsoft.com/office/drawing/2014/main" id="{1B545A17-04AB-5347-900E-AA7751973F88}"/>
              </a:ext>
            </a:extLst>
          </p:cNvPr>
          <p:cNvSpPr>
            <a:spLocks noGrp="1"/>
          </p:cNvSpPr>
          <p:nvPr>
            <p:ph type="dt" idx="2"/>
          </p:nvPr>
        </p:nvSpPr>
        <p:spPr/>
        <p:txBody>
          <a:bodyPr/>
          <a:lstStyle/>
          <a:p>
            <a:r>
              <a:rPr lang="en-US"/>
              <a:t>September 2019</a:t>
            </a:r>
          </a:p>
        </p:txBody>
      </p:sp>
    </p:spTree>
    <p:extLst>
      <p:ext uri="{BB962C8B-B14F-4D97-AF65-F5344CB8AC3E}">
        <p14:creationId xmlns:p14="http://schemas.microsoft.com/office/powerpoint/2010/main" val="6611905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7D8085-C300-5F4F-A02F-0FF5EDE24349}"/>
              </a:ext>
            </a:extLst>
          </p:cNvPr>
          <p:cNvSpPr>
            <a:spLocks noGrp="1"/>
          </p:cNvSpPr>
          <p:nvPr>
            <p:ph type="title"/>
          </p:nvPr>
        </p:nvSpPr>
        <p:spPr/>
        <p:txBody>
          <a:bodyPr/>
          <a:lstStyle/>
          <a:p>
            <a:r>
              <a:rPr lang="en-US" dirty="0"/>
              <a:t>TDD beamforming</a:t>
            </a:r>
            <a:br>
              <a:rPr lang="en-US" dirty="0"/>
            </a:br>
            <a:r>
              <a:rPr lang="en-US" sz="2000" dirty="0"/>
              <a:t>Background</a:t>
            </a:r>
          </a:p>
        </p:txBody>
      </p:sp>
      <p:sp>
        <p:nvSpPr>
          <p:cNvPr id="5" name="Footer Placeholder 4">
            <a:extLst>
              <a:ext uri="{FF2B5EF4-FFF2-40B4-BE49-F238E27FC236}">
                <a16:creationId xmlns:a16="http://schemas.microsoft.com/office/drawing/2014/main" id="{11E61188-9DE0-7446-94FC-3A809AEB16DA}"/>
              </a:ext>
            </a:extLst>
          </p:cNvPr>
          <p:cNvSpPr>
            <a:spLocks noGrp="1"/>
          </p:cNvSpPr>
          <p:nvPr>
            <p:ph type="ftr" sz="quarter" idx="11"/>
          </p:nvPr>
        </p:nvSpPr>
        <p:spPr/>
        <p:txBody>
          <a:bodyPr/>
          <a:lstStyle/>
          <a:p>
            <a:r>
              <a:rPr lang="en-US" dirty="0"/>
              <a:t>Payam Torab, Facebook</a:t>
            </a:r>
          </a:p>
        </p:txBody>
      </p:sp>
      <p:sp>
        <p:nvSpPr>
          <p:cNvPr id="6" name="Slide Number Placeholder 5">
            <a:extLst>
              <a:ext uri="{FF2B5EF4-FFF2-40B4-BE49-F238E27FC236}">
                <a16:creationId xmlns:a16="http://schemas.microsoft.com/office/drawing/2014/main" id="{1755AD32-A2C7-7B46-83B6-4DF4D916CF19}"/>
              </a:ext>
            </a:extLst>
          </p:cNvPr>
          <p:cNvSpPr>
            <a:spLocks noGrp="1"/>
          </p:cNvSpPr>
          <p:nvPr>
            <p:ph type="sldNum" sz="quarter" idx="12"/>
          </p:nvPr>
        </p:nvSpPr>
        <p:spPr/>
        <p:txBody>
          <a:bodyPr/>
          <a:lstStyle/>
          <a:p>
            <a:fld id="{DBD9D1A7-F76B-AA4D-90D0-6DBA194D8CDC}" type="slidenum">
              <a:rPr lang="en-US" smtClean="0"/>
              <a:pPr/>
              <a:t>3</a:t>
            </a:fld>
            <a:endParaRPr lang="en-US" dirty="0"/>
          </a:p>
        </p:txBody>
      </p:sp>
      <p:sp>
        <p:nvSpPr>
          <p:cNvPr id="4" name="Date Placeholder 3">
            <a:extLst>
              <a:ext uri="{FF2B5EF4-FFF2-40B4-BE49-F238E27FC236}">
                <a16:creationId xmlns:a16="http://schemas.microsoft.com/office/drawing/2014/main" id="{575DC092-29D4-324E-90D9-793FAB206D9D}"/>
              </a:ext>
            </a:extLst>
          </p:cNvPr>
          <p:cNvSpPr>
            <a:spLocks noGrp="1"/>
          </p:cNvSpPr>
          <p:nvPr>
            <p:ph type="dt" sz="half" idx="4294967295"/>
          </p:nvPr>
        </p:nvSpPr>
        <p:spPr>
          <a:xfrm>
            <a:off x="0" y="6400800"/>
            <a:ext cx="18288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August 2019</a:t>
            </a:r>
            <a:endParaRPr lang="en-US" dirty="0"/>
          </a:p>
        </p:txBody>
      </p:sp>
      <p:sp>
        <p:nvSpPr>
          <p:cNvPr id="57" name="Cloud 56">
            <a:extLst>
              <a:ext uri="{FF2B5EF4-FFF2-40B4-BE49-F238E27FC236}">
                <a16:creationId xmlns:a16="http://schemas.microsoft.com/office/drawing/2014/main" id="{DC8226D0-08B4-3C4C-AA94-355F1E7E197A}"/>
              </a:ext>
            </a:extLst>
          </p:cNvPr>
          <p:cNvSpPr/>
          <p:nvPr/>
        </p:nvSpPr>
        <p:spPr>
          <a:xfrm>
            <a:off x="640080" y="1733429"/>
            <a:ext cx="1828800" cy="548640"/>
          </a:xfrm>
          <a:prstGeom prst="cloud">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Proprietary</a:t>
            </a:r>
          </a:p>
          <a:p>
            <a:pPr algn="ctr"/>
            <a:r>
              <a:rPr lang="en-US" sz="1000" dirty="0">
                <a:solidFill>
                  <a:schemeClr val="tx1"/>
                </a:solidFill>
              </a:rPr>
              <a:t>Network Controller</a:t>
            </a:r>
          </a:p>
        </p:txBody>
      </p:sp>
      <p:sp>
        <p:nvSpPr>
          <p:cNvPr id="58" name="Rectangle 57">
            <a:extLst>
              <a:ext uri="{FF2B5EF4-FFF2-40B4-BE49-F238E27FC236}">
                <a16:creationId xmlns:a16="http://schemas.microsoft.com/office/drawing/2014/main" id="{90882C2D-505A-B447-9D4D-387B350982B3}"/>
              </a:ext>
            </a:extLst>
          </p:cNvPr>
          <p:cNvSpPr/>
          <p:nvPr/>
        </p:nvSpPr>
        <p:spPr>
          <a:xfrm>
            <a:off x="2560320" y="2735722"/>
            <a:ext cx="1097280" cy="18288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000" dirty="0">
                <a:solidFill>
                  <a:schemeClr val="tx1"/>
                </a:solidFill>
              </a:rPr>
              <a:t>802.11ad PHY</a:t>
            </a:r>
          </a:p>
        </p:txBody>
      </p:sp>
      <p:sp>
        <p:nvSpPr>
          <p:cNvPr id="59" name="Rectangle 58">
            <a:extLst>
              <a:ext uri="{FF2B5EF4-FFF2-40B4-BE49-F238E27FC236}">
                <a16:creationId xmlns:a16="http://schemas.microsoft.com/office/drawing/2014/main" id="{F86078EF-471F-D348-8C71-E05EF10A4E37}"/>
              </a:ext>
            </a:extLst>
          </p:cNvPr>
          <p:cNvSpPr/>
          <p:nvPr/>
        </p:nvSpPr>
        <p:spPr>
          <a:xfrm>
            <a:off x="2560320" y="2554616"/>
            <a:ext cx="1097280" cy="18288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000" dirty="0">
                <a:solidFill>
                  <a:schemeClr val="tx1"/>
                </a:solidFill>
              </a:rPr>
              <a:t>802.11ad|ay MAC</a:t>
            </a:r>
          </a:p>
        </p:txBody>
      </p:sp>
      <p:sp>
        <p:nvSpPr>
          <p:cNvPr id="60" name="Rectangle 59">
            <a:extLst>
              <a:ext uri="{FF2B5EF4-FFF2-40B4-BE49-F238E27FC236}">
                <a16:creationId xmlns:a16="http://schemas.microsoft.com/office/drawing/2014/main" id="{593E1EC0-78A0-F94B-BF80-9C64900DDF89}"/>
              </a:ext>
            </a:extLst>
          </p:cNvPr>
          <p:cNvSpPr/>
          <p:nvPr/>
        </p:nvSpPr>
        <p:spPr>
          <a:xfrm>
            <a:off x="2560320" y="2373509"/>
            <a:ext cx="1097280" cy="18288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800" dirty="0">
                <a:solidFill>
                  <a:schemeClr val="bg1">
                    <a:lumMod val="65000"/>
                  </a:schemeClr>
                </a:solidFill>
              </a:rPr>
              <a:t>Proprietary Management</a:t>
            </a:r>
          </a:p>
        </p:txBody>
      </p:sp>
      <p:sp>
        <p:nvSpPr>
          <p:cNvPr id="61" name="Rectangle 60">
            <a:extLst>
              <a:ext uri="{FF2B5EF4-FFF2-40B4-BE49-F238E27FC236}">
                <a16:creationId xmlns:a16="http://schemas.microsoft.com/office/drawing/2014/main" id="{D5A66A92-EE16-7B40-B99E-584A7E396DE5}"/>
              </a:ext>
            </a:extLst>
          </p:cNvPr>
          <p:cNvSpPr/>
          <p:nvPr/>
        </p:nvSpPr>
        <p:spPr>
          <a:xfrm>
            <a:off x="4754880" y="2735722"/>
            <a:ext cx="1097280" cy="18288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000" dirty="0">
                <a:solidFill>
                  <a:schemeClr val="tx1"/>
                </a:solidFill>
              </a:rPr>
              <a:t>802.11ad PHY</a:t>
            </a:r>
          </a:p>
        </p:txBody>
      </p:sp>
      <p:sp>
        <p:nvSpPr>
          <p:cNvPr id="62" name="Rectangle 61">
            <a:extLst>
              <a:ext uri="{FF2B5EF4-FFF2-40B4-BE49-F238E27FC236}">
                <a16:creationId xmlns:a16="http://schemas.microsoft.com/office/drawing/2014/main" id="{D2392C39-A0EE-B04F-AC74-9A5CF9A62AEE}"/>
              </a:ext>
            </a:extLst>
          </p:cNvPr>
          <p:cNvSpPr/>
          <p:nvPr/>
        </p:nvSpPr>
        <p:spPr>
          <a:xfrm>
            <a:off x="4754880" y="2554616"/>
            <a:ext cx="1097280" cy="18288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000" dirty="0">
                <a:solidFill>
                  <a:schemeClr val="tx1"/>
                </a:solidFill>
              </a:rPr>
              <a:t>802.11ad|ay MAC</a:t>
            </a:r>
          </a:p>
        </p:txBody>
      </p:sp>
      <p:sp>
        <p:nvSpPr>
          <p:cNvPr id="63" name="Rectangle 62">
            <a:extLst>
              <a:ext uri="{FF2B5EF4-FFF2-40B4-BE49-F238E27FC236}">
                <a16:creationId xmlns:a16="http://schemas.microsoft.com/office/drawing/2014/main" id="{16CEEBA4-A8AF-054B-B195-4EAE07518832}"/>
              </a:ext>
            </a:extLst>
          </p:cNvPr>
          <p:cNvSpPr/>
          <p:nvPr/>
        </p:nvSpPr>
        <p:spPr>
          <a:xfrm>
            <a:off x="4754880" y="2373509"/>
            <a:ext cx="1097280" cy="18288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800" dirty="0">
                <a:solidFill>
                  <a:schemeClr val="bg1">
                    <a:lumMod val="65000"/>
                  </a:schemeClr>
                </a:solidFill>
              </a:rPr>
              <a:t>Proprietary Management</a:t>
            </a:r>
          </a:p>
        </p:txBody>
      </p:sp>
      <p:cxnSp>
        <p:nvCxnSpPr>
          <p:cNvPr id="64" name="Elbow Connector 63">
            <a:extLst>
              <a:ext uri="{FF2B5EF4-FFF2-40B4-BE49-F238E27FC236}">
                <a16:creationId xmlns:a16="http://schemas.microsoft.com/office/drawing/2014/main" id="{A86457C8-5219-BA4B-B87C-E92BCA433F35}"/>
              </a:ext>
            </a:extLst>
          </p:cNvPr>
          <p:cNvCxnSpPr>
            <a:stCxn id="57" idx="0"/>
            <a:endCxn id="60" idx="0"/>
          </p:cNvCxnSpPr>
          <p:nvPr/>
        </p:nvCxnSpPr>
        <p:spPr>
          <a:xfrm>
            <a:off x="2467356" y="2007749"/>
            <a:ext cx="641604" cy="365760"/>
          </a:xfrm>
          <a:prstGeom prst="bentConnector2">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5" name="Elbow Connector 64">
            <a:extLst>
              <a:ext uri="{FF2B5EF4-FFF2-40B4-BE49-F238E27FC236}">
                <a16:creationId xmlns:a16="http://schemas.microsoft.com/office/drawing/2014/main" id="{D0191068-8482-E048-ACA1-EFC9BBD38807}"/>
              </a:ext>
            </a:extLst>
          </p:cNvPr>
          <p:cNvCxnSpPr>
            <a:cxnSpLocks/>
            <a:stCxn id="63" idx="0"/>
          </p:cNvCxnSpPr>
          <p:nvPr/>
        </p:nvCxnSpPr>
        <p:spPr>
          <a:xfrm rot="16200000" flipV="1">
            <a:off x="4022979" y="1092967"/>
            <a:ext cx="365760" cy="2195323"/>
          </a:xfrm>
          <a:prstGeom prst="bentConnector2">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C3CE06B7-DA4F-944C-857A-650C095F4378}"/>
              </a:ext>
            </a:extLst>
          </p:cNvPr>
          <p:cNvCxnSpPr>
            <a:cxnSpLocks/>
            <a:stCxn id="58" idx="3"/>
            <a:endCxn id="61" idx="1"/>
          </p:cNvCxnSpPr>
          <p:nvPr/>
        </p:nvCxnSpPr>
        <p:spPr>
          <a:xfrm>
            <a:off x="3657600" y="2827162"/>
            <a:ext cx="109728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47690502-9888-D747-BC16-8CC1648100A2}"/>
              </a:ext>
            </a:extLst>
          </p:cNvPr>
          <p:cNvCxnSpPr>
            <a:cxnSpLocks/>
            <a:stCxn id="59" idx="3"/>
            <a:endCxn id="62" idx="1"/>
          </p:cNvCxnSpPr>
          <p:nvPr/>
        </p:nvCxnSpPr>
        <p:spPr>
          <a:xfrm>
            <a:off x="3657600" y="2646056"/>
            <a:ext cx="109728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BE599F5E-F0DF-6148-803D-BBFAC0BDBC4B}"/>
              </a:ext>
            </a:extLst>
          </p:cNvPr>
          <p:cNvCxnSpPr>
            <a:cxnSpLocks/>
            <a:stCxn id="60" idx="3"/>
            <a:endCxn id="63" idx="1"/>
          </p:cNvCxnSpPr>
          <p:nvPr/>
        </p:nvCxnSpPr>
        <p:spPr>
          <a:xfrm>
            <a:off x="3657600" y="2464949"/>
            <a:ext cx="109728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69" name="TextBox 68">
            <a:extLst>
              <a:ext uri="{FF2B5EF4-FFF2-40B4-BE49-F238E27FC236}">
                <a16:creationId xmlns:a16="http://schemas.microsoft.com/office/drawing/2014/main" id="{F1648B73-E5C3-A74F-BD49-D6ED8EACF783}"/>
              </a:ext>
            </a:extLst>
          </p:cNvPr>
          <p:cNvSpPr txBox="1"/>
          <p:nvPr/>
        </p:nvSpPr>
        <p:spPr>
          <a:xfrm>
            <a:off x="3931920" y="2735722"/>
            <a:ext cx="548640" cy="182880"/>
          </a:xfrm>
          <a:prstGeom prst="rect">
            <a:avLst/>
          </a:prstGeom>
          <a:solidFill>
            <a:schemeClr val="bg1"/>
          </a:solidFill>
        </p:spPr>
        <p:txBody>
          <a:bodyPr wrap="none" lIns="0" rIns="0" rtlCol="0">
            <a:noAutofit/>
          </a:bodyPr>
          <a:lstStyle/>
          <a:p>
            <a:pPr algn="ctr"/>
            <a:r>
              <a:rPr lang="en-US" sz="800" dirty="0"/>
              <a:t>Standard</a:t>
            </a:r>
          </a:p>
        </p:txBody>
      </p:sp>
      <p:sp>
        <p:nvSpPr>
          <p:cNvPr id="70" name="TextBox 69">
            <a:extLst>
              <a:ext uri="{FF2B5EF4-FFF2-40B4-BE49-F238E27FC236}">
                <a16:creationId xmlns:a16="http://schemas.microsoft.com/office/drawing/2014/main" id="{3E047055-1078-CB46-A0E8-962837D8B74A}"/>
              </a:ext>
            </a:extLst>
          </p:cNvPr>
          <p:cNvSpPr txBox="1"/>
          <p:nvPr/>
        </p:nvSpPr>
        <p:spPr>
          <a:xfrm>
            <a:off x="3931920" y="2554616"/>
            <a:ext cx="548640" cy="182880"/>
          </a:xfrm>
          <a:prstGeom prst="rect">
            <a:avLst/>
          </a:prstGeom>
          <a:solidFill>
            <a:schemeClr val="bg1"/>
          </a:solidFill>
        </p:spPr>
        <p:txBody>
          <a:bodyPr wrap="none" lIns="0" rIns="0" rtlCol="0">
            <a:noAutofit/>
          </a:bodyPr>
          <a:lstStyle/>
          <a:p>
            <a:pPr algn="ctr"/>
            <a:r>
              <a:rPr lang="en-US" sz="800" dirty="0"/>
              <a:t>Standard</a:t>
            </a:r>
          </a:p>
        </p:txBody>
      </p:sp>
      <p:sp>
        <p:nvSpPr>
          <p:cNvPr id="71" name="TextBox 70">
            <a:extLst>
              <a:ext uri="{FF2B5EF4-FFF2-40B4-BE49-F238E27FC236}">
                <a16:creationId xmlns:a16="http://schemas.microsoft.com/office/drawing/2014/main" id="{E81288F8-2DF0-844B-88B6-0DC30E766F33}"/>
              </a:ext>
            </a:extLst>
          </p:cNvPr>
          <p:cNvSpPr txBox="1"/>
          <p:nvPr/>
        </p:nvSpPr>
        <p:spPr>
          <a:xfrm>
            <a:off x="3931920" y="2371736"/>
            <a:ext cx="548640" cy="182880"/>
          </a:xfrm>
          <a:prstGeom prst="rect">
            <a:avLst/>
          </a:prstGeom>
          <a:solidFill>
            <a:schemeClr val="bg1"/>
          </a:solidFill>
        </p:spPr>
        <p:txBody>
          <a:bodyPr wrap="none" lIns="0" rIns="0" rtlCol="0">
            <a:noAutofit/>
          </a:bodyPr>
          <a:lstStyle/>
          <a:p>
            <a:pPr algn="ctr"/>
            <a:r>
              <a:rPr lang="en-US" sz="800" dirty="0">
                <a:solidFill>
                  <a:schemeClr val="bg1">
                    <a:lumMod val="65000"/>
                  </a:schemeClr>
                </a:solidFill>
              </a:rPr>
              <a:t>Proprietary</a:t>
            </a:r>
          </a:p>
        </p:txBody>
      </p:sp>
      <p:sp>
        <p:nvSpPr>
          <p:cNvPr id="72" name="TextBox 71">
            <a:extLst>
              <a:ext uri="{FF2B5EF4-FFF2-40B4-BE49-F238E27FC236}">
                <a16:creationId xmlns:a16="http://schemas.microsoft.com/office/drawing/2014/main" id="{C2961C17-C3DF-DA4D-89EF-F08BEB7B542F}"/>
              </a:ext>
            </a:extLst>
          </p:cNvPr>
          <p:cNvSpPr txBox="1"/>
          <p:nvPr/>
        </p:nvSpPr>
        <p:spPr>
          <a:xfrm>
            <a:off x="2834640" y="2099189"/>
            <a:ext cx="548640" cy="274320"/>
          </a:xfrm>
          <a:prstGeom prst="rect">
            <a:avLst/>
          </a:prstGeom>
          <a:solidFill>
            <a:schemeClr val="bg1"/>
          </a:solidFill>
        </p:spPr>
        <p:txBody>
          <a:bodyPr wrap="none" lIns="0" rIns="0" rtlCol="0">
            <a:noAutofit/>
          </a:bodyPr>
          <a:lstStyle/>
          <a:p>
            <a:pPr algn="ctr"/>
            <a:r>
              <a:rPr lang="en-US" sz="700" dirty="0">
                <a:solidFill>
                  <a:schemeClr val="bg1">
                    <a:lumMod val="65000"/>
                  </a:schemeClr>
                </a:solidFill>
              </a:rPr>
              <a:t>Proprietary</a:t>
            </a:r>
          </a:p>
          <a:p>
            <a:pPr algn="ctr"/>
            <a:r>
              <a:rPr lang="en-US" sz="700" dirty="0">
                <a:solidFill>
                  <a:schemeClr val="bg1">
                    <a:lumMod val="65000"/>
                  </a:schemeClr>
                </a:solidFill>
              </a:rPr>
              <a:t>management port</a:t>
            </a:r>
          </a:p>
        </p:txBody>
      </p:sp>
      <p:sp>
        <p:nvSpPr>
          <p:cNvPr id="73" name="TextBox 72">
            <a:extLst>
              <a:ext uri="{FF2B5EF4-FFF2-40B4-BE49-F238E27FC236}">
                <a16:creationId xmlns:a16="http://schemas.microsoft.com/office/drawing/2014/main" id="{C7D8C595-8B12-3D4F-A531-44ED45D96610}"/>
              </a:ext>
            </a:extLst>
          </p:cNvPr>
          <p:cNvSpPr txBox="1"/>
          <p:nvPr/>
        </p:nvSpPr>
        <p:spPr>
          <a:xfrm>
            <a:off x="5029200" y="2099189"/>
            <a:ext cx="548640" cy="274320"/>
          </a:xfrm>
          <a:prstGeom prst="rect">
            <a:avLst/>
          </a:prstGeom>
          <a:solidFill>
            <a:schemeClr val="bg1"/>
          </a:solidFill>
        </p:spPr>
        <p:txBody>
          <a:bodyPr wrap="none" lIns="0" rIns="0" rtlCol="0">
            <a:noAutofit/>
          </a:bodyPr>
          <a:lstStyle/>
          <a:p>
            <a:pPr algn="ctr"/>
            <a:r>
              <a:rPr lang="en-US" sz="700" dirty="0">
                <a:solidFill>
                  <a:schemeClr val="bg1">
                    <a:lumMod val="65000"/>
                  </a:schemeClr>
                </a:solidFill>
              </a:rPr>
              <a:t>Proprietary</a:t>
            </a:r>
          </a:p>
          <a:p>
            <a:pPr algn="ctr"/>
            <a:r>
              <a:rPr lang="en-US" sz="700" dirty="0">
                <a:solidFill>
                  <a:schemeClr val="bg1">
                    <a:lumMod val="65000"/>
                  </a:schemeClr>
                </a:solidFill>
              </a:rPr>
              <a:t>management port</a:t>
            </a:r>
          </a:p>
        </p:txBody>
      </p:sp>
      <p:sp>
        <p:nvSpPr>
          <p:cNvPr id="74" name="TextBox 73">
            <a:extLst>
              <a:ext uri="{FF2B5EF4-FFF2-40B4-BE49-F238E27FC236}">
                <a16:creationId xmlns:a16="http://schemas.microsoft.com/office/drawing/2014/main" id="{24A8754F-1A88-8645-8BEC-E12317BB4EA1}"/>
              </a:ext>
            </a:extLst>
          </p:cNvPr>
          <p:cNvSpPr txBox="1"/>
          <p:nvPr/>
        </p:nvSpPr>
        <p:spPr>
          <a:xfrm>
            <a:off x="2560320" y="2922149"/>
            <a:ext cx="1097280" cy="274320"/>
          </a:xfrm>
          <a:prstGeom prst="rect">
            <a:avLst/>
          </a:prstGeom>
          <a:noFill/>
        </p:spPr>
        <p:txBody>
          <a:bodyPr wrap="none" lIns="0" rIns="0" rtlCol="0">
            <a:noAutofit/>
          </a:bodyPr>
          <a:lstStyle/>
          <a:p>
            <a:pPr algn="ctr"/>
            <a:r>
              <a:rPr lang="en-US" sz="1200" b="1" dirty="0"/>
              <a:t>DN (AP)</a:t>
            </a:r>
          </a:p>
        </p:txBody>
      </p:sp>
      <p:sp>
        <p:nvSpPr>
          <p:cNvPr id="75" name="TextBox 74">
            <a:extLst>
              <a:ext uri="{FF2B5EF4-FFF2-40B4-BE49-F238E27FC236}">
                <a16:creationId xmlns:a16="http://schemas.microsoft.com/office/drawing/2014/main" id="{6094EACA-234F-0747-AD5D-4061A45FCEC0}"/>
              </a:ext>
            </a:extLst>
          </p:cNvPr>
          <p:cNvSpPr txBox="1"/>
          <p:nvPr/>
        </p:nvSpPr>
        <p:spPr>
          <a:xfrm>
            <a:off x="4754880" y="2922149"/>
            <a:ext cx="1097280" cy="274320"/>
          </a:xfrm>
          <a:prstGeom prst="rect">
            <a:avLst/>
          </a:prstGeom>
          <a:noFill/>
        </p:spPr>
        <p:txBody>
          <a:bodyPr wrap="none" lIns="0" rIns="0" rtlCol="0">
            <a:noAutofit/>
          </a:bodyPr>
          <a:lstStyle/>
          <a:p>
            <a:pPr algn="ctr"/>
            <a:r>
              <a:rPr lang="en-US" sz="1200" b="1" dirty="0"/>
              <a:t>CN (non-AP)</a:t>
            </a:r>
          </a:p>
        </p:txBody>
      </p:sp>
      <p:sp>
        <p:nvSpPr>
          <p:cNvPr id="76" name="Cloud 75">
            <a:extLst>
              <a:ext uri="{FF2B5EF4-FFF2-40B4-BE49-F238E27FC236}">
                <a16:creationId xmlns:a16="http://schemas.microsoft.com/office/drawing/2014/main" id="{B962D8BC-EACF-5D46-B12A-FC683A5A6A65}"/>
              </a:ext>
            </a:extLst>
          </p:cNvPr>
          <p:cNvSpPr/>
          <p:nvPr/>
        </p:nvSpPr>
        <p:spPr>
          <a:xfrm>
            <a:off x="640080" y="3982664"/>
            <a:ext cx="1828800" cy="548640"/>
          </a:xfrm>
          <a:prstGeom prst="cloud">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Proprietary</a:t>
            </a:r>
          </a:p>
          <a:p>
            <a:pPr algn="ctr"/>
            <a:r>
              <a:rPr lang="en-US" sz="1000" dirty="0">
                <a:solidFill>
                  <a:schemeClr val="tx1"/>
                </a:solidFill>
              </a:rPr>
              <a:t>Network Controller</a:t>
            </a:r>
          </a:p>
        </p:txBody>
      </p:sp>
      <p:sp>
        <p:nvSpPr>
          <p:cNvPr id="77" name="Rectangle 76">
            <a:extLst>
              <a:ext uri="{FF2B5EF4-FFF2-40B4-BE49-F238E27FC236}">
                <a16:creationId xmlns:a16="http://schemas.microsoft.com/office/drawing/2014/main" id="{6185A6CE-0A0C-3C4B-9350-B9DDA3DC677C}"/>
              </a:ext>
            </a:extLst>
          </p:cNvPr>
          <p:cNvSpPr/>
          <p:nvPr/>
        </p:nvSpPr>
        <p:spPr>
          <a:xfrm>
            <a:off x="2560320" y="4984957"/>
            <a:ext cx="1097280" cy="18288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000" dirty="0">
                <a:solidFill>
                  <a:schemeClr val="tx1"/>
                </a:solidFill>
              </a:rPr>
              <a:t>802.11ad PHY</a:t>
            </a:r>
          </a:p>
        </p:txBody>
      </p:sp>
      <p:sp>
        <p:nvSpPr>
          <p:cNvPr id="78" name="Rectangle 77">
            <a:extLst>
              <a:ext uri="{FF2B5EF4-FFF2-40B4-BE49-F238E27FC236}">
                <a16:creationId xmlns:a16="http://schemas.microsoft.com/office/drawing/2014/main" id="{EBE5B770-6A36-3C4C-9951-8234FF72A2E8}"/>
              </a:ext>
            </a:extLst>
          </p:cNvPr>
          <p:cNvSpPr/>
          <p:nvPr/>
        </p:nvSpPr>
        <p:spPr>
          <a:xfrm>
            <a:off x="2560320" y="4803851"/>
            <a:ext cx="1097280" cy="18288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000" dirty="0">
                <a:solidFill>
                  <a:schemeClr val="tx1"/>
                </a:solidFill>
              </a:rPr>
              <a:t>802.11ad|ay MAC</a:t>
            </a:r>
          </a:p>
        </p:txBody>
      </p:sp>
      <p:sp>
        <p:nvSpPr>
          <p:cNvPr id="79" name="Rectangle 78">
            <a:extLst>
              <a:ext uri="{FF2B5EF4-FFF2-40B4-BE49-F238E27FC236}">
                <a16:creationId xmlns:a16="http://schemas.microsoft.com/office/drawing/2014/main" id="{F7E696A9-EA6C-9F40-9C50-DF21C8EEC305}"/>
              </a:ext>
            </a:extLst>
          </p:cNvPr>
          <p:cNvSpPr/>
          <p:nvPr/>
        </p:nvSpPr>
        <p:spPr>
          <a:xfrm>
            <a:off x="2560320" y="4622744"/>
            <a:ext cx="1097280" cy="18288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000" dirty="0">
                <a:solidFill>
                  <a:schemeClr val="tx1"/>
                </a:solidFill>
              </a:rPr>
              <a:t>802.11 Management</a:t>
            </a:r>
          </a:p>
        </p:txBody>
      </p:sp>
      <p:sp>
        <p:nvSpPr>
          <p:cNvPr id="80" name="Rectangle 79">
            <a:extLst>
              <a:ext uri="{FF2B5EF4-FFF2-40B4-BE49-F238E27FC236}">
                <a16:creationId xmlns:a16="http://schemas.microsoft.com/office/drawing/2014/main" id="{03CAB216-695F-4547-BDAF-F9C1F44FFCE3}"/>
              </a:ext>
            </a:extLst>
          </p:cNvPr>
          <p:cNvSpPr/>
          <p:nvPr/>
        </p:nvSpPr>
        <p:spPr>
          <a:xfrm>
            <a:off x="4754880" y="4984957"/>
            <a:ext cx="1097280" cy="18288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000" dirty="0">
                <a:solidFill>
                  <a:schemeClr val="tx1"/>
                </a:solidFill>
              </a:rPr>
              <a:t>802.11ad PHY</a:t>
            </a:r>
          </a:p>
        </p:txBody>
      </p:sp>
      <p:sp>
        <p:nvSpPr>
          <p:cNvPr id="81" name="Rectangle 80">
            <a:extLst>
              <a:ext uri="{FF2B5EF4-FFF2-40B4-BE49-F238E27FC236}">
                <a16:creationId xmlns:a16="http://schemas.microsoft.com/office/drawing/2014/main" id="{CB220376-A283-CF45-941F-FBBE80283F18}"/>
              </a:ext>
            </a:extLst>
          </p:cNvPr>
          <p:cNvSpPr/>
          <p:nvPr/>
        </p:nvSpPr>
        <p:spPr>
          <a:xfrm>
            <a:off x="4754880" y="4803851"/>
            <a:ext cx="1097280" cy="18288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000" dirty="0">
                <a:solidFill>
                  <a:schemeClr val="tx1"/>
                </a:solidFill>
              </a:rPr>
              <a:t>802.11ad|ay MAC</a:t>
            </a:r>
          </a:p>
        </p:txBody>
      </p:sp>
      <p:sp>
        <p:nvSpPr>
          <p:cNvPr id="82" name="Rectangle 81">
            <a:extLst>
              <a:ext uri="{FF2B5EF4-FFF2-40B4-BE49-F238E27FC236}">
                <a16:creationId xmlns:a16="http://schemas.microsoft.com/office/drawing/2014/main" id="{BA6ED0CF-DC49-8B47-BD75-880810C1FCCD}"/>
              </a:ext>
            </a:extLst>
          </p:cNvPr>
          <p:cNvSpPr/>
          <p:nvPr/>
        </p:nvSpPr>
        <p:spPr>
          <a:xfrm>
            <a:off x="4754880" y="4622744"/>
            <a:ext cx="1097280" cy="18288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000" dirty="0">
                <a:solidFill>
                  <a:schemeClr val="tx1"/>
                </a:solidFill>
              </a:rPr>
              <a:t>802.11 Management</a:t>
            </a:r>
          </a:p>
        </p:txBody>
      </p:sp>
      <p:cxnSp>
        <p:nvCxnSpPr>
          <p:cNvPr id="83" name="Elbow Connector 82">
            <a:extLst>
              <a:ext uri="{FF2B5EF4-FFF2-40B4-BE49-F238E27FC236}">
                <a16:creationId xmlns:a16="http://schemas.microsoft.com/office/drawing/2014/main" id="{AC4F20D0-B96C-C444-921B-0B44D229309B}"/>
              </a:ext>
            </a:extLst>
          </p:cNvPr>
          <p:cNvCxnSpPr>
            <a:stCxn id="76" idx="0"/>
            <a:endCxn id="79" idx="0"/>
          </p:cNvCxnSpPr>
          <p:nvPr/>
        </p:nvCxnSpPr>
        <p:spPr>
          <a:xfrm>
            <a:off x="2467356" y="4256984"/>
            <a:ext cx="641604" cy="365760"/>
          </a:xfrm>
          <a:prstGeom prst="bentConnector2">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A85760D2-C242-E34C-97DD-829F87DFB235}"/>
              </a:ext>
            </a:extLst>
          </p:cNvPr>
          <p:cNvCxnSpPr>
            <a:cxnSpLocks/>
            <a:stCxn id="77" idx="3"/>
            <a:endCxn id="80" idx="1"/>
          </p:cNvCxnSpPr>
          <p:nvPr/>
        </p:nvCxnSpPr>
        <p:spPr>
          <a:xfrm>
            <a:off x="3657600" y="5076397"/>
            <a:ext cx="109728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D81C75D4-1544-8A4B-A402-536593F798B9}"/>
              </a:ext>
            </a:extLst>
          </p:cNvPr>
          <p:cNvCxnSpPr>
            <a:cxnSpLocks/>
            <a:stCxn id="78" idx="3"/>
            <a:endCxn id="81" idx="1"/>
          </p:cNvCxnSpPr>
          <p:nvPr/>
        </p:nvCxnSpPr>
        <p:spPr>
          <a:xfrm>
            <a:off x="3657600" y="4895291"/>
            <a:ext cx="109728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46C79614-8E8C-3F43-9677-3081FB4881FC}"/>
              </a:ext>
            </a:extLst>
          </p:cNvPr>
          <p:cNvCxnSpPr>
            <a:cxnSpLocks/>
            <a:stCxn id="79" idx="3"/>
            <a:endCxn id="82" idx="1"/>
          </p:cNvCxnSpPr>
          <p:nvPr/>
        </p:nvCxnSpPr>
        <p:spPr>
          <a:xfrm>
            <a:off x="3657600" y="4714184"/>
            <a:ext cx="109728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88" name="TextBox 87">
            <a:extLst>
              <a:ext uri="{FF2B5EF4-FFF2-40B4-BE49-F238E27FC236}">
                <a16:creationId xmlns:a16="http://schemas.microsoft.com/office/drawing/2014/main" id="{FA084748-F8E2-7A47-80ED-69EA84C9AF95}"/>
              </a:ext>
            </a:extLst>
          </p:cNvPr>
          <p:cNvSpPr txBox="1"/>
          <p:nvPr/>
        </p:nvSpPr>
        <p:spPr>
          <a:xfrm>
            <a:off x="3931920" y="4984957"/>
            <a:ext cx="548640" cy="182880"/>
          </a:xfrm>
          <a:prstGeom prst="rect">
            <a:avLst/>
          </a:prstGeom>
          <a:solidFill>
            <a:schemeClr val="bg1"/>
          </a:solidFill>
        </p:spPr>
        <p:txBody>
          <a:bodyPr wrap="none" lIns="0" rIns="0" rtlCol="0">
            <a:noAutofit/>
          </a:bodyPr>
          <a:lstStyle/>
          <a:p>
            <a:pPr algn="ctr"/>
            <a:r>
              <a:rPr lang="en-US" sz="800" dirty="0"/>
              <a:t>Standard</a:t>
            </a:r>
          </a:p>
        </p:txBody>
      </p:sp>
      <p:sp>
        <p:nvSpPr>
          <p:cNvPr id="89" name="TextBox 88">
            <a:extLst>
              <a:ext uri="{FF2B5EF4-FFF2-40B4-BE49-F238E27FC236}">
                <a16:creationId xmlns:a16="http://schemas.microsoft.com/office/drawing/2014/main" id="{C78DD87E-05E9-924D-A711-F1C0B9D5112F}"/>
              </a:ext>
            </a:extLst>
          </p:cNvPr>
          <p:cNvSpPr txBox="1"/>
          <p:nvPr/>
        </p:nvSpPr>
        <p:spPr>
          <a:xfrm>
            <a:off x="3931920" y="4803851"/>
            <a:ext cx="548640" cy="182880"/>
          </a:xfrm>
          <a:prstGeom prst="rect">
            <a:avLst/>
          </a:prstGeom>
          <a:solidFill>
            <a:schemeClr val="bg1"/>
          </a:solidFill>
        </p:spPr>
        <p:txBody>
          <a:bodyPr wrap="none" lIns="0" rIns="0" rtlCol="0">
            <a:noAutofit/>
          </a:bodyPr>
          <a:lstStyle/>
          <a:p>
            <a:pPr algn="ctr"/>
            <a:r>
              <a:rPr lang="en-US" sz="800" dirty="0"/>
              <a:t>Standard</a:t>
            </a:r>
          </a:p>
        </p:txBody>
      </p:sp>
      <p:sp>
        <p:nvSpPr>
          <p:cNvPr id="90" name="TextBox 89">
            <a:extLst>
              <a:ext uri="{FF2B5EF4-FFF2-40B4-BE49-F238E27FC236}">
                <a16:creationId xmlns:a16="http://schemas.microsoft.com/office/drawing/2014/main" id="{A7F3BDDE-2008-244D-A57A-A291658AF016}"/>
              </a:ext>
            </a:extLst>
          </p:cNvPr>
          <p:cNvSpPr txBox="1"/>
          <p:nvPr/>
        </p:nvSpPr>
        <p:spPr>
          <a:xfrm>
            <a:off x="3931920" y="4620971"/>
            <a:ext cx="548640" cy="182880"/>
          </a:xfrm>
          <a:prstGeom prst="rect">
            <a:avLst/>
          </a:prstGeom>
          <a:solidFill>
            <a:schemeClr val="bg1"/>
          </a:solidFill>
        </p:spPr>
        <p:txBody>
          <a:bodyPr wrap="none" lIns="0" rIns="0" rtlCol="0">
            <a:noAutofit/>
          </a:bodyPr>
          <a:lstStyle/>
          <a:p>
            <a:pPr algn="ctr"/>
            <a:r>
              <a:rPr lang="en-US" sz="800" dirty="0"/>
              <a:t>Standard</a:t>
            </a:r>
          </a:p>
        </p:txBody>
      </p:sp>
      <p:sp>
        <p:nvSpPr>
          <p:cNvPr id="91" name="TextBox 90">
            <a:extLst>
              <a:ext uri="{FF2B5EF4-FFF2-40B4-BE49-F238E27FC236}">
                <a16:creationId xmlns:a16="http://schemas.microsoft.com/office/drawing/2014/main" id="{6EDE2A47-6122-964D-ADC4-98038A583C3D}"/>
              </a:ext>
            </a:extLst>
          </p:cNvPr>
          <p:cNvSpPr txBox="1"/>
          <p:nvPr/>
        </p:nvSpPr>
        <p:spPr>
          <a:xfrm>
            <a:off x="2834640" y="4344877"/>
            <a:ext cx="548640" cy="274320"/>
          </a:xfrm>
          <a:prstGeom prst="rect">
            <a:avLst/>
          </a:prstGeom>
          <a:solidFill>
            <a:schemeClr val="bg1"/>
          </a:solidFill>
        </p:spPr>
        <p:txBody>
          <a:bodyPr wrap="none" lIns="0" rIns="0" rtlCol="0">
            <a:noAutofit/>
          </a:bodyPr>
          <a:lstStyle/>
          <a:p>
            <a:pPr algn="ctr"/>
            <a:r>
              <a:rPr lang="en-US" sz="700" dirty="0">
                <a:solidFill>
                  <a:schemeClr val="bg1">
                    <a:lumMod val="65000"/>
                  </a:schemeClr>
                </a:solidFill>
              </a:rPr>
              <a:t>Proprietary</a:t>
            </a:r>
          </a:p>
          <a:p>
            <a:pPr algn="ctr"/>
            <a:r>
              <a:rPr lang="en-US" sz="700" dirty="0">
                <a:solidFill>
                  <a:schemeClr val="bg1">
                    <a:lumMod val="65000"/>
                  </a:schemeClr>
                </a:solidFill>
              </a:rPr>
              <a:t>management port</a:t>
            </a:r>
          </a:p>
        </p:txBody>
      </p:sp>
      <p:sp>
        <p:nvSpPr>
          <p:cNvPr id="93" name="TextBox 92">
            <a:extLst>
              <a:ext uri="{FF2B5EF4-FFF2-40B4-BE49-F238E27FC236}">
                <a16:creationId xmlns:a16="http://schemas.microsoft.com/office/drawing/2014/main" id="{D8A0FB48-3569-434E-A24D-8FC287EA6E18}"/>
              </a:ext>
            </a:extLst>
          </p:cNvPr>
          <p:cNvSpPr txBox="1"/>
          <p:nvPr/>
        </p:nvSpPr>
        <p:spPr>
          <a:xfrm>
            <a:off x="2560320" y="5171384"/>
            <a:ext cx="1097280" cy="274320"/>
          </a:xfrm>
          <a:prstGeom prst="rect">
            <a:avLst/>
          </a:prstGeom>
          <a:noFill/>
        </p:spPr>
        <p:txBody>
          <a:bodyPr wrap="none" lIns="0" rIns="0" rtlCol="0">
            <a:noAutofit/>
          </a:bodyPr>
          <a:lstStyle/>
          <a:p>
            <a:pPr algn="ctr"/>
            <a:r>
              <a:rPr lang="en-US" sz="1200" b="1" dirty="0"/>
              <a:t>DN (AP)</a:t>
            </a:r>
          </a:p>
        </p:txBody>
      </p:sp>
      <p:sp>
        <p:nvSpPr>
          <p:cNvPr id="94" name="TextBox 93">
            <a:extLst>
              <a:ext uri="{FF2B5EF4-FFF2-40B4-BE49-F238E27FC236}">
                <a16:creationId xmlns:a16="http://schemas.microsoft.com/office/drawing/2014/main" id="{946EB254-21EC-414C-8A88-3A6BB49243F4}"/>
              </a:ext>
            </a:extLst>
          </p:cNvPr>
          <p:cNvSpPr txBox="1"/>
          <p:nvPr/>
        </p:nvSpPr>
        <p:spPr>
          <a:xfrm>
            <a:off x="4754880" y="5171384"/>
            <a:ext cx="1097280" cy="274320"/>
          </a:xfrm>
          <a:prstGeom prst="rect">
            <a:avLst/>
          </a:prstGeom>
          <a:noFill/>
        </p:spPr>
        <p:txBody>
          <a:bodyPr wrap="none" lIns="0" rIns="0" rtlCol="0">
            <a:noAutofit/>
          </a:bodyPr>
          <a:lstStyle/>
          <a:p>
            <a:pPr algn="ctr"/>
            <a:r>
              <a:rPr lang="en-US" sz="1200" b="1" dirty="0"/>
              <a:t>CN (non-AP)</a:t>
            </a:r>
          </a:p>
        </p:txBody>
      </p:sp>
      <p:sp>
        <p:nvSpPr>
          <p:cNvPr id="99" name="Oval 98">
            <a:extLst>
              <a:ext uri="{FF2B5EF4-FFF2-40B4-BE49-F238E27FC236}">
                <a16:creationId xmlns:a16="http://schemas.microsoft.com/office/drawing/2014/main" id="{418F8FD6-46C3-0049-9891-57AF0976713A}"/>
              </a:ext>
            </a:extLst>
          </p:cNvPr>
          <p:cNvSpPr/>
          <p:nvPr/>
        </p:nvSpPr>
        <p:spPr>
          <a:xfrm>
            <a:off x="4572000" y="4161997"/>
            <a:ext cx="1463040" cy="1463040"/>
          </a:xfrm>
          <a:prstGeom prst="ellipse">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a:extLst>
              <a:ext uri="{FF2B5EF4-FFF2-40B4-BE49-F238E27FC236}">
                <a16:creationId xmlns:a16="http://schemas.microsoft.com/office/drawing/2014/main" id="{356F8932-CEE4-9640-A04B-8F244EFA7183}"/>
              </a:ext>
            </a:extLst>
          </p:cNvPr>
          <p:cNvSpPr/>
          <p:nvPr/>
        </p:nvSpPr>
        <p:spPr>
          <a:xfrm>
            <a:off x="8686800" y="1733429"/>
            <a:ext cx="3474720" cy="3891606"/>
          </a:xfrm>
          <a:prstGeom prst="rect">
            <a:avLst/>
          </a:prstGeom>
        </p:spPr>
        <p:txBody>
          <a:bodyPr wrap="square">
            <a:noAutofit/>
          </a:bodyPr>
          <a:lstStyle/>
          <a:p>
            <a:endParaRPr lang="en-US" sz="1400" b="1" dirty="0"/>
          </a:p>
          <a:p>
            <a:r>
              <a:rPr lang="en-US" sz="1400" b="1" dirty="0"/>
              <a:t>Before Draft 4.0</a:t>
            </a:r>
          </a:p>
          <a:p>
            <a:endParaRPr lang="en-US" sz="1100" dirty="0"/>
          </a:p>
          <a:p>
            <a:pPr marL="171450" indent="-171450">
              <a:buFont typeface="Arial" panose="020B0604020202020204" pitchFamily="34" charset="0"/>
              <a:buChar char="•"/>
            </a:pPr>
            <a:r>
              <a:rPr lang="en-US" sz="1100" dirty="0"/>
              <a:t>Standard 802.11ay MAC plus some proprietary functions</a:t>
            </a:r>
          </a:p>
          <a:p>
            <a:pPr marL="171450" indent="-171450">
              <a:buFont typeface="Arial" panose="020B0604020202020204" pitchFamily="34" charset="0"/>
              <a:buChar char="•"/>
            </a:pPr>
            <a:r>
              <a:rPr lang="en-US" sz="1100" dirty="0"/>
              <a:t>DNs and CNs requiring proprietary software</a:t>
            </a:r>
          </a:p>
          <a:p>
            <a:pPr marL="171450" indent="-171450">
              <a:buFont typeface="Arial" panose="020B0604020202020204" pitchFamily="34" charset="0"/>
              <a:buChar char="•"/>
            </a:pPr>
            <a:endParaRPr lang="en-US" sz="1100" dirty="0"/>
          </a:p>
          <a:p>
            <a:pPr marL="171450" indent="-171450">
              <a:buFont typeface="Arial" panose="020B0604020202020204" pitchFamily="34" charset="0"/>
              <a:buChar char="•"/>
            </a:pPr>
            <a:endParaRPr lang="en-US" sz="1100" dirty="0"/>
          </a:p>
          <a:p>
            <a:pPr marL="171450" indent="-171450">
              <a:buFont typeface="Arial" panose="020B0604020202020204" pitchFamily="34" charset="0"/>
              <a:buChar char="•"/>
            </a:pPr>
            <a:endParaRPr lang="en-US" sz="1400" dirty="0"/>
          </a:p>
          <a:p>
            <a:pPr marL="171450" indent="-171450">
              <a:buFont typeface="Arial" panose="020B0604020202020204" pitchFamily="34" charset="0"/>
              <a:buChar char="•"/>
            </a:pPr>
            <a:endParaRPr lang="en-US" sz="1400" dirty="0"/>
          </a:p>
          <a:p>
            <a:pPr marL="171450" indent="-171450">
              <a:buFont typeface="Arial" panose="020B0604020202020204" pitchFamily="34" charset="0"/>
              <a:buChar char="•"/>
            </a:pPr>
            <a:endParaRPr lang="en-US" sz="1400" dirty="0"/>
          </a:p>
          <a:p>
            <a:pPr marL="171450" indent="-171450">
              <a:buFont typeface="Arial" panose="020B0604020202020204" pitchFamily="34" charset="0"/>
              <a:buChar char="•"/>
            </a:pPr>
            <a:endParaRPr lang="en-US" sz="1400" dirty="0"/>
          </a:p>
          <a:p>
            <a:pPr lvl="0"/>
            <a:r>
              <a:rPr lang="en-US" sz="1400" b="1" dirty="0">
                <a:solidFill>
                  <a:prstClr val="black"/>
                </a:solidFill>
              </a:rPr>
              <a:t>Improvement</a:t>
            </a:r>
          </a:p>
          <a:p>
            <a:pPr lvl="0"/>
            <a:endParaRPr lang="en-US" sz="1100" dirty="0">
              <a:solidFill>
                <a:prstClr val="black"/>
              </a:solidFill>
            </a:endParaRPr>
          </a:p>
          <a:p>
            <a:pPr marL="171450" indent="-171450">
              <a:buFont typeface="Arial" panose="020B0604020202020204" pitchFamily="34" charset="0"/>
              <a:buChar char="•"/>
            </a:pPr>
            <a:r>
              <a:rPr lang="en-US" sz="1100" dirty="0"/>
              <a:t>Standard 802.11ay MAC including standard management functions</a:t>
            </a:r>
          </a:p>
          <a:p>
            <a:pPr marL="171450" indent="-171450">
              <a:buFont typeface="Arial" panose="020B0604020202020204" pitchFamily="34" charset="0"/>
              <a:buChar char="•"/>
            </a:pPr>
            <a:r>
              <a:rPr lang="en-US" sz="1100" dirty="0"/>
              <a:t>DNs requiring proprietary software</a:t>
            </a:r>
          </a:p>
          <a:p>
            <a:pPr marL="171450" indent="-171450">
              <a:buFont typeface="Arial" panose="020B0604020202020204" pitchFamily="34" charset="0"/>
              <a:buChar char="•"/>
            </a:pPr>
            <a:r>
              <a:rPr lang="en-US" sz="1100" dirty="0"/>
              <a:t>CNs 60 GHz operation entirely specified by 802.11 (no need for proprietary software)</a:t>
            </a:r>
          </a:p>
        </p:txBody>
      </p:sp>
      <p:cxnSp>
        <p:nvCxnSpPr>
          <p:cNvPr id="107" name="Straight Connector 106">
            <a:extLst>
              <a:ext uri="{FF2B5EF4-FFF2-40B4-BE49-F238E27FC236}">
                <a16:creationId xmlns:a16="http://schemas.microsoft.com/office/drawing/2014/main" id="{4193035C-728C-7F41-AC0C-B3D86AD62991}"/>
              </a:ext>
            </a:extLst>
          </p:cNvPr>
          <p:cNvCxnSpPr/>
          <p:nvPr/>
        </p:nvCxnSpPr>
        <p:spPr>
          <a:xfrm>
            <a:off x="8503920" y="1097280"/>
            <a:ext cx="0" cy="5029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8" name="TextBox 107">
            <a:extLst>
              <a:ext uri="{FF2B5EF4-FFF2-40B4-BE49-F238E27FC236}">
                <a16:creationId xmlns:a16="http://schemas.microsoft.com/office/drawing/2014/main" id="{1CD02387-4F31-0948-B106-097E1653EA1E}"/>
              </a:ext>
            </a:extLst>
          </p:cNvPr>
          <p:cNvSpPr txBox="1"/>
          <p:nvPr/>
        </p:nvSpPr>
        <p:spPr>
          <a:xfrm>
            <a:off x="6119664" y="4443883"/>
            <a:ext cx="2384256" cy="923330"/>
          </a:xfrm>
          <a:prstGeom prst="rect">
            <a:avLst/>
          </a:prstGeom>
          <a:noFill/>
        </p:spPr>
        <p:txBody>
          <a:bodyPr wrap="square" rtlCol="0">
            <a:spAutoFit/>
          </a:bodyPr>
          <a:lstStyle/>
          <a:p>
            <a:pPr algn="ctr"/>
            <a:r>
              <a:rPr lang="en-US" dirty="0">
                <a:solidFill>
                  <a:schemeClr val="accent1"/>
                </a:solidFill>
              </a:rPr>
              <a:t>CN with standardized data plane </a:t>
            </a:r>
            <a:r>
              <a:rPr lang="en-US" u="sng" dirty="0">
                <a:solidFill>
                  <a:schemeClr val="accent1"/>
                </a:solidFill>
              </a:rPr>
              <a:t>and</a:t>
            </a:r>
            <a:r>
              <a:rPr lang="en-US" dirty="0">
                <a:solidFill>
                  <a:schemeClr val="accent1"/>
                </a:solidFill>
              </a:rPr>
              <a:t> management plane</a:t>
            </a:r>
          </a:p>
        </p:txBody>
      </p:sp>
      <p:sp>
        <p:nvSpPr>
          <p:cNvPr id="13" name="TextBox 12">
            <a:extLst>
              <a:ext uri="{FF2B5EF4-FFF2-40B4-BE49-F238E27FC236}">
                <a16:creationId xmlns:a16="http://schemas.microsoft.com/office/drawing/2014/main" id="{3AF778CA-6168-2643-B8C2-046421801942}"/>
              </a:ext>
            </a:extLst>
          </p:cNvPr>
          <p:cNvSpPr txBox="1"/>
          <p:nvPr/>
        </p:nvSpPr>
        <p:spPr>
          <a:xfrm>
            <a:off x="3627655" y="4282642"/>
            <a:ext cx="992579" cy="215444"/>
          </a:xfrm>
          <a:prstGeom prst="rect">
            <a:avLst/>
          </a:prstGeom>
          <a:noFill/>
        </p:spPr>
        <p:txBody>
          <a:bodyPr wrap="none" rtlCol="0">
            <a:spAutoFit/>
          </a:bodyPr>
          <a:lstStyle/>
          <a:p>
            <a:r>
              <a:rPr lang="en-US" sz="800" dirty="0">
                <a:solidFill>
                  <a:srgbClr val="C00000"/>
                </a:solidFill>
              </a:rPr>
              <a:t>TDD Sector Config</a:t>
            </a:r>
          </a:p>
        </p:txBody>
      </p:sp>
      <p:cxnSp>
        <p:nvCxnSpPr>
          <p:cNvPr id="15" name="Straight Arrow Connector 14">
            <a:extLst>
              <a:ext uri="{FF2B5EF4-FFF2-40B4-BE49-F238E27FC236}">
                <a16:creationId xmlns:a16="http://schemas.microsoft.com/office/drawing/2014/main" id="{28E4185F-A278-D940-8805-4324FC401D08}"/>
              </a:ext>
            </a:extLst>
          </p:cNvPr>
          <p:cNvCxnSpPr/>
          <p:nvPr/>
        </p:nvCxnSpPr>
        <p:spPr bwMode="auto">
          <a:xfrm>
            <a:off x="3853031" y="4531304"/>
            <a:ext cx="541825" cy="0"/>
          </a:xfrm>
          <a:prstGeom prst="straightConnector1">
            <a:avLst/>
          </a:prstGeom>
          <a:solidFill>
            <a:srgbClr val="00B8FF"/>
          </a:solidFill>
          <a:ln w="9525" cap="flat" cmpd="sng" algn="ctr">
            <a:solidFill>
              <a:srgbClr val="C00000"/>
            </a:solidFill>
            <a:prstDash val="solid"/>
            <a:round/>
            <a:headEnd type="none" w="med" len="med"/>
            <a:tailEnd type="triangle"/>
          </a:ln>
          <a:effectLst/>
        </p:spPr>
      </p:cxnSp>
    </p:spTree>
    <p:extLst>
      <p:ext uri="{BB962C8B-B14F-4D97-AF65-F5344CB8AC3E}">
        <p14:creationId xmlns:p14="http://schemas.microsoft.com/office/powerpoint/2010/main" val="30532282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F1748C-45A1-3847-B29E-0DC51F8DF7FB}"/>
              </a:ext>
            </a:extLst>
          </p:cNvPr>
          <p:cNvSpPr>
            <a:spLocks noGrp="1"/>
          </p:cNvSpPr>
          <p:nvPr>
            <p:ph type="title"/>
          </p:nvPr>
        </p:nvSpPr>
        <p:spPr/>
        <p:txBody>
          <a:bodyPr/>
          <a:lstStyle/>
          <a:p>
            <a:r>
              <a:rPr lang="en-US" dirty="0"/>
              <a:t>Example -- Periodic beamforming (PBF)</a:t>
            </a:r>
            <a:endParaRPr lang="en-US" sz="2000" dirty="0"/>
          </a:p>
        </p:txBody>
      </p:sp>
      <p:sp>
        <p:nvSpPr>
          <p:cNvPr id="3" name="Content Placeholder 2">
            <a:extLst>
              <a:ext uri="{FF2B5EF4-FFF2-40B4-BE49-F238E27FC236}">
                <a16:creationId xmlns:a16="http://schemas.microsoft.com/office/drawing/2014/main" id="{1AFD26FE-E256-2745-B99A-20779156A3C0}"/>
              </a:ext>
            </a:extLst>
          </p:cNvPr>
          <p:cNvSpPr>
            <a:spLocks noGrp="1"/>
          </p:cNvSpPr>
          <p:nvPr>
            <p:ph sz="half" idx="1"/>
          </p:nvPr>
        </p:nvSpPr>
        <p:spPr>
          <a:xfrm>
            <a:off x="914400" y="1371600"/>
            <a:ext cx="3657600" cy="5029200"/>
          </a:xfrm>
        </p:spPr>
        <p:txBody>
          <a:bodyPr>
            <a:noAutofit/>
          </a:bodyPr>
          <a:lstStyle/>
          <a:p>
            <a:pPr marL="0" indent="0">
              <a:buNone/>
            </a:pPr>
            <a:r>
              <a:rPr lang="en-US" sz="1200" u="sng" dirty="0"/>
              <a:t>Example implementation</a:t>
            </a:r>
          </a:p>
          <a:p>
            <a:r>
              <a:rPr lang="en-US" sz="1200" dirty="0"/>
              <a:t>Initiator transmitting on different Tx beams during beamforming slot every 400 µs, cycling through all Tx beams </a:t>
            </a:r>
            <a:r>
              <a:rPr lang="en-US" sz="1200" b="1" dirty="0"/>
              <a:t>(Note 1)</a:t>
            </a:r>
          </a:p>
          <a:p>
            <a:r>
              <a:rPr lang="en-US" sz="1200" dirty="0"/>
              <a:t>Transmission pattern repeated 31 times, with responder measuring on a different receive beam during each transmit cycle</a:t>
            </a:r>
          </a:p>
          <a:p>
            <a:r>
              <a:rPr lang="en-US" sz="1200" dirty="0"/>
              <a:t>Responder reporting the result through the controller</a:t>
            </a:r>
          </a:p>
          <a:p>
            <a:pPr marL="0" indent="0">
              <a:buNone/>
            </a:pPr>
            <a:endParaRPr lang="en-US" sz="1200" dirty="0"/>
          </a:p>
          <a:p>
            <a:endParaRPr lang="en-US" sz="1200" dirty="0"/>
          </a:p>
          <a:p>
            <a:endParaRPr lang="en-US" sz="1200" dirty="0"/>
          </a:p>
          <a:p>
            <a:pPr marL="0" indent="0">
              <a:buNone/>
            </a:pPr>
            <a:endParaRPr lang="en-US" sz="1200" dirty="0"/>
          </a:p>
          <a:p>
            <a:pPr marL="0" indent="0">
              <a:spcBef>
                <a:spcPts val="0"/>
              </a:spcBef>
              <a:buNone/>
            </a:pPr>
            <a:r>
              <a:rPr lang="en-US" sz="800" u="sng" dirty="0"/>
              <a:t>Notes</a:t>
            </a:r>
          </a:p>
          <a:p>
            <a:pPr>
              <a:spcBef>
                <a:spcPts val="0"/>
              </a:spcBef>
              <a:buAutoNum type="arabicParenBoth"/>
            </a:pPr>
            <a:r>
              <a:rPr lang="en-US" sz="800" dirty="0"/>
              <a:t>Equivalent to an 802.11ad I-TXSS (directional receive)</a:t>
            </a:r>
          </a:p>
          <a:p>
            <a:pPr>
              <a:spcBef>
                <a:spcPts val="0"/>
              </a:spcBef>
              <a:buAutoNum type="arabicParenBoth"/>
            </a:pPr>
            <a:r>
              <a:rPr lang="en-US" sz="800" dirty="0"/>
              <a:t>Some or all of Tx beams can be the same, e.g., for averaging</a:t>
            </a:r>
          </a:p>
          <a:p>
            <a:pPr>
              <a:spcBef>
                <a:spcPts val="0"/>
              </a:spcBef>
              <a:buAutoNum type="arabicParenBoth"/>
            </a:pPr>
            <a:r>
              <a:rPr lang="en-US" sz="800" dirty="0"/>
              <a:t>Knowing the TDD SSW multiplicity can help with averaging decisions</a:t>
            </a:r>
          </a:p>
          <a:p>
            <a:pPr>
              <a:spcBef>
                <a:spcPts val="0"/>
              </a:spcBef>
              <a:buAutoNum type="arabicParenBoth"/>
            </a:pPr>
            <a:r>
              <a:rPr lang="en-US" sz="800" dirty="0"/>
              <a:t>Set of Rx beams can be null to leave the Rx selection to responder</a:t>
            </a:r>
          </a:p>
        </p:txBody>
      </p:sp>
      <p:sp>
        <p:nvSpPr>
          <p:cNvPr id="11" name="Content Placeholder 10">
            <a:extLst>
              <a:ext uri="{FF2B5EF4-FFF2-40B4-BE49-F238E27FC236}">
                <a16:creationId xmlns:a16="http://schemas.microsoft.com/office/drawing/2014/main" id="{75559B34-785B-7F46-966D-C9FE5010E918}"/>
              </a:ext>
            </a:extLst>
          </p:cNvPr>
          <p:cNvSpPr>
            <a:spLocks noGrp="1"/>
          </p:cNvSpPr>
          <p:nvPr>
            <p:ph sz="half" idx="2"/>
          </p:nvPr>
        </p:nvSpPr>
        <p:spPr>
          <a:xfrm>
            <a:off x="4663440" y="1371600"/>
            <a:ext cx="3657600" cy="5029200"/>
          </a:xfrm>
        </p:spPr>
        <p:txBody>
          <a:bodyPr>
            <a:noAutofit/>
          </a:bodyPr>
          <a:lstStyle/>
          <a:p>
            <a:pPr marL="0" indent="0">
              <a:buNone/>
            </a:pPr>
            <a:r>
              <a:rPr lang="en-US" sz="1200" u="sng" dirty="0"/>
              <a:t>Generalized</a:t>
            </a:r>
          </a:p>
          <a:p>
            <a:r>
              <a:rPr lang="en-US" sz="1200" dirty="0"/>
              <a:t>Initiator trying Ntx transmit beams against Nrx responder’s receive beams, during periodic </a:t>
            </a:r>
            <a:r>
              <a:rPr lang="en-US" sz="1200" b="1" dirty="0"/>
              <a:t>or irregular (but scheduled)</a:t>
            </a:r>
            <a:r>
              <a:rPr lang="en-US" sz="1200" dirty="0"/>
              <a:t> beamforming slots (Nrx = 1 for current implementation)</a:t>
            </a:r>
          </a:p>
          <a:p>
            <a:r>
              <a:rPr lang="en-US" sz="1200" dirty="0"/>
              <a:t>Initiator trying a generally different Tx Beam at every new Beamforming slot (taking Ntx slots for Tx sweep) </a:t>
            </a:r>
            <a:r>
              <a:rPr lang="en-US" sz="1200" b="1" dirty="0"/>
              <a:t>(Note 2)</a:t>
            </a:r>
            <a:endParaRPr lang="en-US" sz="1200" dirty="0"/>
          </a:p>
          <a:p>
            <a:r>
              <a:rPr lang="en-US" sz="1200" dirty="0"/>
              <a:t>Responder receiving on each Rx beam Ntx times, so it can try them against all different Tx beams</a:t>
            </a:r>
          </a:p>
          <a:p>
            <a:r>
              <a:rPr lang="en-US" sz="1200" dirty="0"/>
              <a:t>Start time pointing to start of the first beamforming slot used for operation; schedule assumed consistent with beamforming pattern and duration</a:t>
            </a:r>
          </a:p>
          <a:p>
            <a:r>
              <a:rPr lang="en-US" sz="1200" dirty="0"/>
              <a:t>Allow TDD SSW Feedback and TDD SSW Ack, with option to skip</a:t>
            </a:r>
          </a:p>
          <a:p>
            <a:r>
              <a:rPr lang="en-US" sz="1200" dirty="0"/>
              <a:t>Responder sends SNR report to initiator through TDD Route IE (TDD Sector Feedback subelement)</a:t>
            </a:r>
          </a:p>
          <a:p>
            <a:r>
              <a:rPr lang="en-US" sz="1200" dirty="0"/>
              <a:t>Initiator does not send a SNR report</a:t>
            </a:r>
          </a:p>
        </p:txBody>
      </p:sp>
      <p:sp>
        <p:nvSpPr>
          <p:cNvPr id="6" name="Footer Placeholder 5">
            <a:extLst>
              <a:ext uri="{FF2B5EF4-FFF2-40B4-BE49-F238E27FC236}">
                <a16:creationId xmlns:a16="http://schemas.microsoft.com/office/drawing/2014/main" id="{B7669A32-4A3F-9D46-910D-34EE7E2D7F14}"/>
              </a:ext>
            </a:extLst>
          </p:cNvPr>
          <p:cNvSpPr>
            <a:spLocks noGrp="1"/>
          </p:cNvSpPr>
          <p:nvPr>
            <p:ph type="ftr" idx="11"/>
          </p:nvPr>
        </p:nvSpPr>
        <p:spPr/>
        <p:txBody>
          <a:bodyPr/>
          <a:lstStyle/>
          <a:p>
            <a:r>
              <a:rPr lang="en-US"/>
              <a:t>Payam Torab, Facebook</a:t>
            </a:r>
          </a:p>
        </p:txBody>
      </p:sp>
      <p:sp>
        <p:nvSpPr>
          <p:cNvPr id="4" name="Slide Number Placeholder 3">
            <a:extLst>
              <a:ext uri="{FF2B5EF4-FFF2-40B4-BE49-F238E27FC236}">
                <a16:creationId xmlns:a16="http://schemas.microsoft.com/office/drawing/2014/main" id="{2E2A6D63-E234-F247-BF09-7BD1A402BCB0}"/>
              </a:ext>
            </a:extLst>
          </p:cNvPr>
          <p:cNvSpPr>
            <a:spLocks noGrp="1"/>
          </p:cNvSpPr>
          <p:nvPr>
            <p:ph type="sldNum" idx="12"/>
          </p:nvPr>
        </p:nvSpPr>
        <p:spPr/>
        <p:txBody>
          <a:bodyPr/>
          <a:lstStyle/>
          <a:p>
            <a:fld id="{8DA914FD-A84A-014B-9544-5B3F962B64A5}" type="slidenum">
              <a:rPr lang="en-US" smtClean="0"/>
              <a:pPr/>
              <a:t>4</a:t>
            </a:fld>
            <a:endParaRPr lang="en-US"/>
          </a:p>
        </p:txBody>
      </p:sp>
      <p:sp>
        <p:nvSpPr>
          <p:cNvPr id="7" name="Content Placeholder 10">
            <a:extLst>
              <a:ext uri="{FF2B5EF4-FFF2-40B4-BE49-F238E27FC236}">
                <a16:creationId xmlns:a16="http://schemas.microsoft.com/office/drawing/2014/main" id="{C8D79311-2DE7-3F48-9849-E8131E2BF76B}"/>
              </a:ext>
            </a:extLst>
          </p:cNvPr>
          <p:cNvSpPr txBox="1">
            <a:spLocks/>
          </p:cNvSpPr>
          <p:nvPr/>
        </p:nvSpPr>
        <p:spPr>
          <a:xfrm>
            <a:off x="8412480" y="1371600"/>
            <a:ext cx="3657600" cy="50292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a:buChar char="•"/>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16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None/>
            </a:pPr>
            <a:r>
              <a:rPr lang="en-US" sz="1200" u="sng" dirty="0"/>
              <a:t>Initiator MLME (and TDD Sector Config fields)</a:t>
            </a:r>
            <a:endParaRPr lang="en-US" sz="1200" dirty="0"/>
          </a:p>
          <a:p>
            <a:r>
              <a:rPr lang="en-US" sz="1200" dirty="0"/>
              <a:t>Start time</a:t>
            </a:r>
          </a:p>
          <a:p>
            <a:r>
              <a:rPr lang="en-US" sz="1200" dirty="0"/>
              <a:t>Period P or schedule (already provided)</a:t>
            </a:r>
          </a:p>
          <a:p>
            <a:r>
              <a:rPr lang="en-US" sz="1200" dirty="0"/>
              <a:t>TDD SSW multiplicity </a:t>
            </a:r>
            <a:r>
              <a:rPr lang="en-US" sz="1200" b="1" dirty="0"/>
              <a:t>(Note 3)</a:t>
            </a:r>
          </a:p>
          <a:p>
            <a:r>
              <a:rPr lang="en-US" sz="1200" dirty="0"/>
              <a:t>Set of Rx beams </a:t>
            </a:r>
            <a:r>
              <a:rPr lang="en-US" sz="1200" b="1" dirty="0"/>
              <a:t>(Note 4)</a:t>
            </a:r>
            <a:endParaRPr lang="en-US" sz="1200" dirty="0"/>
          </a:p>
          <a:p>
            <a:pPr marL="0" indent="0">
              <a:buNone/>
            </a:pPr>
            <a:endParaRPr lang="en-US" sz="1200" dirty="0"/>
          </a:p>
          <a:p>
            <a:pPr marL="0" indent="0">
              <a:buNone/>
            </a:pPr>
            <a:r>
              <a:rPr lang="en-US" sz="1200" u="sng" dirty="0"/>
              <a:t>Non-AP (CN) can also be the initiator</a:t>
            </a:r>
          </a:p>
          <a:p>
            <a:pPr marL="0" indent="0">
              <a:buNone/>
            </a:pPr>
            <a:r>
              <a:rPr lang="en-US" sz="1200" dirty="0"/>
              <a:t>Can be locally decided by non-AP, or administered through the AP/controller</a:t>
            </a:r>
          </a:p>
          <a:p>
            <a:r>
              <a:rPr lang="en-US" sz="1200" dirty="0"/>
              <a:t>Decided by non-AP: Send up the request (same arguments minus the schedule), get acknowledgement, schedule, start time (exchange of TDD Sector Config subelement)</a:t>
            </a:r>
          </a:p>
          <a:p>
            <a:r>
              <a:rPr lang="en-US" sz="1200" dirty="0"/>
              <a:t>Decided by AP: Same as runtime Rx calibration, except Tx beam selection is left to non-AP (see the runtime Rx calibration slide)</a:t>
            </a:r>
          </a:p>
        </p:txBody>
      </p:sp>
      <p:sp>
        <p:nvSpPr>
          <p:cNvPr id="5" name="Date Placeholder 4">
            <a:extLst>
              <a:ext uri="{FF2B5EF4-FFF2-40B4-BE49-F238E27FC236}">
                <a16:creationId xmlns:a16="http://schemas.microsoft.com/office/drawing/2014/main" id="{90702FDB-2F5F-F541-8CE9-295DAB4DA5AC}"/>
              </a:ext>
            </a:extLst>
          </p:cNvPr>
          <p:cNvSpPr>
            <a:spLocks noGrp="1"/>
          </p:cNvSpPr>
          <p:nvPr>
            <p:ph type="dt" idx="13"/>
          </p:nvPr>
        </p:nvSpPr>
        <p:spPr/>
        <p:txBody>
          <a:bodyPr/>
          <a:lstStyle/>
          <a:p>
            <a:r>
              <a:rPr lang="en-US"/>
              <a:t>September 2019</a:t>
            </a:r>
          </a:p>
        </p:txBody>
      </p:sp>
    </p:spTree>
    <p:extLst>
      <p:ext uri="{BB962C8B-B14F-4D97-AF65-F5344CB8AC3E}">
        <p14:creationId xmlns:p14="http://schemas.microsoft.com/office/powerpoint/2010/main" val="1517341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F1748C-45A1-3847-B29E-0DC51F8DF7FB}"/>
              </a:ext>
            </a:extLst>
          </p:cNvPr>
          <p:cNvSpPr>
            <a:spLocks noGrp="1"/>
          </p:cNvSpPr>
          <p:nvPr>
            <p:ph type="title"/>
          </p:nvPr>
        </p:nvSpPr>
        <p:spPr/>
        <p:txBody>
          <a:bodyPr/>
          <a:lstStyle/>
          <a:p>
            <a:r>
              <a:rPr lang="en-US" dirty="0"/>
              <a:t>Example – Transmit beam calibration</a:t>
            </a:r>
            <a:endParaRPr lang="en-US" sz="2000" dirty="0"/>
          </a:p>
        </p:txBody>
      </p:sp>
      <p:sp>
        <p:nvSpPr>
          <p:cNvPr id="3" name="Content Placeholder 2">
            <a:extLst>
              <a:ext uri="{FF2B5EF4-FFF2-40B4-BE49-F238E27FC236}">
                <a16:creationId xmlns:a16="http://schemas.microsoft.com/office/drawing/2014/main" id="{1AFD26FE-E256-2745-B99A-20779156A3C0}"/>
              </a:ext>
            </a:extLst>
          </p:cNvPr>
          <p:cNvSpPr>
            <a:spLocks noGrp="1"/>
          </p:cNvSpPr>
          <p:nvPr>
            <p:ph sz="half" idx="1"/>
          </p:nvPr>
        </p:nvSpPr>
        <p:spPr>
          <a:xfrm>
            <a:off x="914400" y="1371600"/>
            <a:ext cx="3657600" cy="5029200"/>
          </a:xfrm>
        </p:spPr>
        <p:txBody>
          <a:bodyPr>
            <a:noAutofit/>
          </a:bodyPr>
          <a:lstStyle/>
          <a:p>
            <a:pPr marL="0" indent="0">
              <a:buNone/>
            </a:pPr>
            <a:r>
              <a:rPr lang="en-US" sz="1200" u="sng" dirty="0"/>
              <a:t>Example implementation</a:t>
            </a:r>
          </a:p>
          <a:p>
            <a:r>
              <a:rPr lang="en-US" sz="1200" dirty="0"/>
              <a:t>Initiator transmitting on generally different Tx beams during beamforming slot every 400 µs </a:t>
            </a:r>
            <a:r>
              <a:rPr lang="en-US" sz="1200" b="1" dirty="0"/>
              <a:t>(Note 1, 2)</a:t>
            </a:r>
          </a:p>
          <a:p>
            <a:r>
              <a:rPr lang="en-US" sz="1200" dirty="0"/>
              <a:t>Responder measuring signal in corresponding beamforming slots using the current Rx beam</a:t>
            </a:r>
          </a:p>
          <a:p>
            <a:r>
              <a:rPr lang="en-US" sz="1200" dirty="0"/>
              <a:t>Responder reporting the result through the controller</a:t>
            </a:r>
          </a:p>
          <a:p>
            <a:pPr marL="0" indent="0">
              <a:buNone/>
            </a:pPr>
            <a:endParaRPr lang="en-US" sz="1200" dirty="0"/>
          </a:p>
          <a:p>
            <a:endParaRPr lang="en-US" sz="1200" dirty="0"/>
          </a:p>
          <a:p>
            <a:endParaRPr lang="en-US" sz="1200" dirty="0"/>
          </a:p>
          <a:p>
            <a:endParaRPr lang="en-US" sz="1200" dirty="0"/>
          </a:p>
          <a:p>
            <a:endParaRPr lang="en-US" sz="1200" dirty="0"/>
          </a:p>
          <a:p>
            <a:pPr marL="0" indent="0">
              <a:buNone/>
            </a:pPr>
            <a:endParaRPr lang="en-US" sz="1200" dirty="0"/>
          </a:p>
          <a:p>
            <a:pPr marL="0" indent="0">
              <a:spcBef>
                <a:spcPts val="0"/>
              </a:spcBef>
              <a:buNone/>
            </a:pPr>
            <a:r>
              <a:rPr lang="en-US" sz="1200" u="sng" dirty="0"/>
              <a:t>Notes</a:t>
            </a:r>
          </a:p>
          <a:p>
            <a:pPr>
              <a:spcBef>
                <a:spcPts val="0"/>
              </a:spcBef>
              <a:buAutoNum type="arabicParenBoth"/>
            </a:pPr>
            <a:r>
              <a:rPr lang="en-US" sz="800" dirty="0"/>
              <a:t>Equivalent to an 802.11ad I-TXSS (directional receive)</a:t>
            </a:r>
          </a:p>
          <a:p>
            <a:pPr>
              <a:spcBef>
                <a:spcPts val="0"/>
              </a:spcBef>
              <a:buAutoNum type="arabicParenBoth"/>
            </a:pPr>
            <a:r>
              <a:rPr lang="en-US" sz="800" dirty="0"/>
              <a:t>Some or all of Tx beams can be the same, e.g., for averaging</a:t>
            </a:r>
          </a:p>
          <a:p>
            <a:pPr>
              <a:spcBef>
                <a:spcPts val="0"/>
              </a:spcBef>
              <a:buAutoNum type="arabicParenBoth"/>
            </a:pPr>
            <a:r>
              <a:rPr lang="en-US" sz="800" dirty="0"/>
              <a:t>Knowing the TDD SSW multiplicity can help with averaging decisions</a:t>
            </a:r>
          </a:p>
          <a:p>
            <a:pPr>
              <a:spcBef>
                <a:spcPts val="0"/>
              </a:spcBef>
              <a:buAutoNum type="arabicParenBoth"/>
            </a:pPr>
            <a:r>
              <a:rPr lang="en-US" sz="800" dirty="0"/>
              <a:t>Set of Rx beams can be null to leave the Rx selection to responder</a:t>
            </a:r>
          </a:p>
        </p:txBody>
      </p:sp>
      <p:sp>
        <p:nvSpPr>
          <p:cNvPr id="11" name="Content Placeholder 10">
            <a:extLst>
              <a:ext uri="{FF2B5EF4-FFF2-40B4-BE49-F238E27FC236}">
                <a16:creationId xmlns:a16="http://schemas.microsoft.com/office/drawing/2014/main" id="{75559B34-785B-7F46-966D-C9FE5010E918}"/>
              </a:ext>
            </a:extLst>
          </p:cNvPr>
          <p:cNvSpPr>
            <a:spLocks noGrp="1"/>
          </p:cNvSpPr>
          <p:nvPr>
            <p:ph sz="half" idx="2"/>
          </p:nvPr>
        </p:nvSpPr>
        <p:spPr>
          <a:xfrm>
            <a:off x="4663440" y="1371600"/>
            <a:ext cx="3657600" cy="5029200"/>
          </a:xfrm>
        </p:spPr>
        <p:txBody>
          <a:bodyPr>
            <a:noAutofit/>
          </a:bodyPr>
          <a:lstStyle/>
          <a:p>
            <a:pPr marL="0" indent="0">
              <a:buNone/>
            </a:pPr>
            <a:r>
              <a:rPr lang="en-US" sz="1200" u="sng" dirty="0"/>
              <a:t>Generalized</a:t>
            </a:r>
          </a:p>
          <a:p>
            <a:r>
              <a:rPr lang="en-US" sz="1200" dirty="0"/>
              <a:t>Initiator trying Ntx transmit beams against Nrx responder’s receive beams, during periodic </a:t>
            </a:r>
            <a:r>
              <a:rPr lang="en-US" sz="1200" b="1" dirty="0"/>
              <a:t>or irregular (but scheduled)</a:t>
            </a:r>
            <a:r>
              <a:rPr lang="en-US" sz="1200" dirty="0"/>
              <a:t> beamforming slots (Nrx = 1 for current implementation)</a:t>
            </a:r>
          </a:p>
          <a:p>
            <a:r>
              <a:rPr lang="en-US" sz="1200" dirty="0"/>
              <a:t>Initiator trying a generally different Tx Beam at every new Beamforming slot (taking Ntx slots for Tx sweep) </a:t>
            </a:r>
            <a:r>
              <a:rPr lang="en-US" sz="1200" b="1" dirty="0"/>
              <a:t>(Note 2)</a:t>
            </a:r>
            <a:endParaRPr lang="en-US" sz="1200" dirty="0"/>
          </a:p>
          <a:p>
            <a:r>
              <a:rPr lang="en-US" sz="1200" dirty="0"/>
              <a:t>Responder receiving on each Rx beam Ntx times, so it can try them against all different Tx beams</a:t>
            </a:r>
          </a:p>
          <a:p>
            <a:r>
              <a:rPr lang="en-US" sz="1200" dirty="0"/>
              <a:t>Start time pointing to start of the first beamforming slot used for operation; schedule assumed consistent with beamforming pattern and duration</a:t>
            </a:r>
          </a:p>
          <a:p>
            <a:r>
              <a:rPr lang="en-US" sz="1200" dirty="0"/>
              <a:t>Allow TDD SSW Feedback and TDD SSW Ack, with option to skip</a:t>
            </a:r>
          </a:p>
          <a:p>
            <a:r>
              <a:rPr lang="en-US" sz="1200" dirty="0"/>
              <a:t>Responder sends SNR report to initiator through TDD Route IE (TDD Sector Feedback subelement)</a:t>
            </a:r>
          </a:p>
          <a:p>
            <a:r>
              <a:rPr lang="en-US" sz="1200" dirty="0"/>
              <a:t>Initiator does not send a SNR report</a:t>
            </a:r>
          </a:p>
        </p:txBody>
      </p:sp>
      <p:sp>
        <p:nvSpPr>
          <p:cNvPr id="6" name="Footer Placeholder 5">
            <a:extLst>
              <a:ext uri="{FF2B5EF4-FFF2-40B4-BE49-F238E27FC236}">
                <a16:creationId xmlns:a16="http://schemas.microsoft.com/office/drawing/2014/main" id="{B7669A32-4A3F-9D46-910D-34EE7E2D7F14}"/>
              </a:ext>
            </a:extLst>
          </p:cNvPr>
          <p:cNvSpPr>
            <a:spLocks noGrp="1"/>
          </p:cNvSpPr>
          <p:nvPr>
            <p:ph type="ftr" idx="11"/>
          </p:nvPr>
        </p:nvSpPr>
        <p:spPr/>
        <p:txBody>
          <a:bodyPr/>
          <a:lstStyle/>
          <a:p>
            <a:r>
              <a:rPr lang="en-US"/>
              <a:t>Payam Torab, Facebook</a:t>
            </a:r>
          </a:p>
        </p:txBody>
      </p:sp>
      <p:sp>
        <p:nvSpPr>
          <p:cNvPr id="4" name="Slide Number Placeholder 3">
            <a:extLst>
              <a:ext uri="{FF2B5EF4-FFF2-40B4-BE49-F238E27FC236}">
                <a16:creationId xmlns:a16="http://schemas.microsoft.com/office/drawing/2014/main" id="{2E2A6D63-E234-F247-BF09-7BD1A402BCB0}"/>
              </a:ext>
            </a:extLst>
          </p:cNvPr>
          <p:cNvSpPr>
            <a:spLocks noGrp="1"/>
          </p:cNvSpPr>
          <p:nvPr>
            <p:ph type="sldNum" idx="12"/>
          </p:nvPr>
        </p:nvSpPr>
        <p:spPr/>
        <p:txBody>
          <a:bodyPr/>
          <a:lstStyle/>
          <a:p>
            <a:fld id="{8DA914FD-A84A-014B-9544-5B3F962B64A5}" type="slidenum">
              <a:rPr lang="en-US" smtClean="0"/>
              <a:pPr/>
              <a:t>5</a:t>
            </a:fld>
            <a:endParaRPr lang="en-US"/>
          </a:p>
        </p:txBody>
      </p:sp>
      <p:sp>
        <p:nvSpPr>
          <p:cNvPr id="7" name="Content Placeholder 10">
            <a:extLst>
              <a:ext uri="{FF2B5EF4-FFF2-40B4-BE49-F238E27FC236}">
                <a16:creationId xmlns:a16="http://schemas.microsoft.com/office/drawing/2014/main" id="{C8D79311-2DE7-3F48-9849-E8131E2BF76B}"/>
              </a:ext>
            </a:extLst>
          </p:cNvPr>
          <p:cNvSpPr txBox="1">
            <a:spLocks/>
          </p:cNvSpPr>
          <p:nvPr/>
        </p:nvSpPr>
        <p:spPr>
          <a:xfrm>
            <a:off x="8412480" y="1371600"/>
            <a:ext cx="3657600" cy="50292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a:buChar char="•"/>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16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None/>
            </a:pPr>
            <a:r>
              <a:rPr lang="en-US" sz="1200" u="sng" dirty="0"/>
              <a:t>Initiator MLME (and TDD Sector Config fields)</a:t>
            </a:r>
            <a:endParaRPr lang="en-US" sz="1200" dirty="0"/>
          </a:p>
          <a:p>
            <a:r>
              <a:rPr lang="en-US" sz="1200" dirty="0"/>
              <a:t>Start time</a:t>
            </a:r>
          </a:p>
          <a:p>
            <a:r>
              <a:rPr lang="en-US" sz="1200" dirty="0"/>
              <a:t>Period P or schedule (already provided)</a:t>
            </a:r>
          </a:p>
          <a:p>
            <a:r>
              <a:rPr lang="en-US" sz="1200" dirty="0"/>
              <a:t>TDD SSW multiplicity </a:t>
            </a:r>
            <a:r>
              <a:rPr lang="en-US" sz="1200" b="1" dirty="0"/>
              <a:t>(Note 3)</a:t>
            </a:r>
          </a:p>
          <a:p>
            <a:r>
              <a:rPr lang="en-US" sz="1200" dirty="0"/>
              <a:t>Set of Rx beams </a:t>
            </a:r>
            <a:r>
              <a:rPr lang="en-US" sz="1200" b="1" dirty="0"/>
              <a:t>(Note 4)</a:t>
            </a:r>
            <a:endParaRPr lang="en-US" sz="1200" dirty="0"/>
          </a:p>
          <a:p>
            <a:pPr marL="0" indent="0">
              <a:buNone/>
            </a:pPr>
            <a:endParaRPr lang="en-US" sz="1200" dirty="0"/>
          </a:p>
          <a:p>
            <a:pPr marL="0" indent="0">
              <a:buNone/>
            </a:pPr>
            <a:r>
              <a:rPr lang="en-US" sz="1200" u="sng" dirty="0"/>
              <a:t>Non-AP (CN) can also be the initiator</a:t>
            </a:r>
          </a:p>
          <a:p>
            <a:pPr marL="0" indent="0">
              <a:buNone/>
            </a:pPr>
            <a:r>
              <a:rPr lang="en-US" sz="1200" dirty="0"/>
              <a:t>Can be locally decided by non-AP, or administered through the AP/controller</a:t>
            </a:r>
          </a:p>
          <a:p>
            <a:r>
              <a:rPr lang="en-US" sz="1200" dirty="0"/>
              <a:t>Decided by non-AP: Send up the request (same arguments minus the schedule), get acknowledgement, schedule, start time (exchange of TDD Sector Config subelement)</a:t>
            </a:r>
          </a:p>
          <a:p>
            <a:r>
              <a:rPr lang="en-US" sz="1200" dirty="0"/>
              <a:t>Decided by AP: Same as runtime Rx calibration, except Tx beam selection is left to non-AP (see the runtime Rx calibration slide)</a:t>
            </a:r>
          </a:p>
        </p:txBody>
      </p:sp>
      <p:sp>
        <p:nvSpPr>
          <p:cNvPr id="5" name="Date Placeholder 4">
            <a:extLst>
              <a:ext uri="{FF2B5EF4-FFF2-40B4-BE49-F238E27FC236}">
                <a16:creationId xmlns:a16="http://schemas.microsoft.com/office/drawing/2014/main" id="{26F1508E-3342-5C41-963B-9FCACD956843}"/>
              </a:ext>
            </a:extLst>
          </p:cNvPr>
          <p:cNvSpPr>
            <a:spLocks noGrp="1"/>
          </p:cNvSpPr>
          <p:nvPr>
            <p:ph type="dt" idx="13"/>
          </p:nvPr>
        </p:nvSpPr>
        <p:spPr/>
        <p:txBody>
          <a:bodyPr/>
          <a:lstStyle/>
          <a:p>
            <a:r>
              <a:rPr lang="en-US"/>
              <a:t>September 2019</a:t>
            </a:r>
          </a:p>
        </p:txBody>
      </p:sp>
    </p:spTree>
    <p:extLst>
      <p:ext uri="{BB962C8B-B14F-4D97-AF65-F5344CB8AC3E}">
        <p14:creationId xmlns:p14="http://schemas.microsoft.com/office/powerpoint/2010/main" val="11175117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F1748C-45A1-3847-B29E-0DC51F8DF7FB}"/>
              </a:ext>
            </a:extLst>
          </p:cNvPr>
          <p:cNvSpPr>
            <a:spLocks noGrp="1"/>
          </p:cNvSpPr>
          <p:nvPr>
            <p:ph type="title"/>
          </p:nvPr>
        </p:nvSpPr>
        <p:spPr/>
        <p:txBody>
          <a:bodyPr/>
          <a:lstStyle/>
          <a:p>
            <a:r>
              <a:rPr lang="en-US" dirty="0"/>
              <a:t>Example – Rx Beam calibration</a:t>
            </a:r>
            <a:endParaRPr lang="en-US" sz="2000" dirty="0"/>
          </a:p>
        </p:txBody>
      </p:sp>
      <p:sp>
        <p:nvSpPr>
          <p:cNvPr id="3" name="Content Placeholder 2">
            <a:extLst>
              <a:ext uri="{FF2B5EF4-FFF2-40B4-BE49-F238E27FC236}">
                <a16:creationId xmlns:a16="http://schemas.microsoft.com/office/drawing/2014/main" id="{1AFD26FE-E256-2745-B99A-20779156A3C0}"/>
              </a:ext>
            </a:extLst>
          </p:cNvPr>
          <p:cNvSpPr>
            <a:spLocks noGrp="1"/>
          </p:cNvSpPr>
          <p:nvPr>
            <p:ph sz="half" idx="1"/>
          </p:nvPr>
        </p:nvSpPr>
        <p:spPr>
          <a:xfrm>
            <a:off x="914400" y="1371600"/>
            <a:ext cx="3657600" cy="5029200"/>
          </a:xfrm>
        </p:spPr>
        <p:txBody>
          <a:bodyPr>
            <a:noAutofit/>
          </a:bodyPr>
          <a:lstStyle/>
          <a:p>
            <a:pPr marL="0" indent="0">
              <a:buNone/>
            </a:pPr>
            <a:r>
              <a:rPr lang="en-US" sz="1200" u="sng" dirty="0"/>
              <a:t>Example implementation</a:t>
            </a:r>
          </a:p>
          <a:p>
            <a:r>
              <a:rPr lang="en-US" sz="1200" dirty="0"/>
              <a:t>Initiator trying generally different Rx beams during each beamforming slot every 400 µs </a:t>
            </a:r>
            <a:r>
              <a:rPr lang="en-US" sz="1200" b="1" dirty="0"/>
              <a:t>(Note 1, 2)</a:t>
            </a:r>
          </a:p>
          <a:p>
            <a:r>
              <a:rPr lang="en-US" sz="1200" dirty="0"/>
              <a:t>Responder transmitting TDD SSW frames in corresponding beamforming slots on the current Tx beam</a:t>
            </a:r>
          </a:p>
          <a:p>
            <a:r>
              <a:rPr lang="en-US" sz="1200" dirty="0"/>
              <a:t>Initiator reporting the result through the controller</a:t>
            </a:r>
          </a:p>
          <a:p>
            <a:endParaRPr lang="en-US" sz="1200" dirty="0"/>
          </a:p>
          <a:p>
            <a:endParaRPr lang="en-US" sz="1200" dirty="0"/>
          </a:p>
          <a:p>
            <a:endParaRPr lang="en-US" sz="1200" dirty="0"/>
          </a:p>
          <a:p>
            <a:endParaRPr lang="en-US" sz="1200" dirty="0"/>
          </a:p>
          <a:p>
            <a:pPr marL="0" indent="0">
              <a:buNone/>
            </a:pPr>
            <a:endParaRPr lang="en-US" sz="1200" dirty="0"/>
          </a:p>
          <a:p>
            <a:pPr marL="0" indent="0">
              <a:buNone/>
            </a:pPr>
            <a:endParaRPr lang="en-US" sz="1200" dirty="0"/>
          </a:p>
          <a:p>
            <a:pPr marL="0" lvl="0" indent="0">
              <a:spcBef>
                <a:spcPts val="0"/>
              </a:spcBef>
              <a:buNone/>
            </a:pPr>
            <a:r>
              <a:rPr lang="en-US" sz="1200" u="sng" dirty="0">
                <a:solidFill>
                  <a:prstClr val="black"/>
                </a:solidFill>
              </a:rPr>
              <a:t>Notes</a:t>
            </a:r>
          </a:p>
          <a:p>
            <a:pPr lvl="0">
              <a:spcBef>
                <a:spcPts val="0"/>
              </a:spcBef>
              <a:buFont typeface="Arial" panose="020B0604020202020204" pitchFamily="34" charset="0"/>
              <a:buAutoNum type="arabicParenBoth"/>
            </a:pPr>
            <a:r>
              <a:rPr lang="en-US" sz="800" dirty="0">
                <a:solidFill>
                  <a:prstClr val="black"/>
                </a:solidFill>
              </a:rPr>
              <a:t>Equivalent to an 802.11ad I-RXSS</a:t>
            </a:r>
          </a:p>
          <a:p>
            <a:pPr lvl="0">
              <a:spcBef>
                <a:spcPts val="0"/>
              </a:spcBef>
              <a:buFont typeface="Arial" panose="020B0604020202020204" pitchFamily="34" charset="0"/>
              <a:buAutoNum type="arabicParenBoth"/>
            </a:pPr>
            <a:r>
              <a:rPr lang="en-US" sz="800" dirty="0">
                <a:solidFill>
                  <a:prstClr val="black"/>
                </a:solidFill>
              </a:rPr>
              <a:t>Some or all of Rx beams can be the same, e.g., for averaging</a:t>
            </a:r>
          </a:p>
          <a:p>
            <a:pPr>
              <a:spcBef>
                <a:spcPts val="0"/>
              </a:spcBef>
              <a:buAutoNum type="arabicParenBoth"/>
            </a:pPr>
            <a:r>
              <a:rPr lang="en-US" sz="800" dirty="0"/>
              <a:t>Initiator specifying the TDD SSW multiplicity to control averaging decisions</a:t>
            </a:r>
          </a:p>
          <a:p>
            <a:pPr>
              <a:spcBef>
                <a:spcPts val="0"/>
              </a:spcBef>
              <a:buAutoNum type="arabicParenBoth"/>
            </a:pPr>
            <a:r>
              <a:rPr lang="en-US" sz="800" dirty="0"/>
              <a:t>Set of Rx beams can be null to leave the Rx selection to responder</a:t>
            </a:r>
          </a:p>
        </p:txBody>
      </p:sp>
      <p:sp>
        <p:nvSpPr>
          <p:cNvPr id="11" name="Content Placeholder 10">
            <a:extLst>
              <a:ext uri="{FF2B5EF4-FFF2-40B4-BE49-F238E27FC236}">
                <a16:creationId xmlns:a16="http://schemas.microsoft.com/office/drawing/2014/main" id="{75559B34-785B-7F46-966D-C9FE5010E918}"/>
              </a:ext>
            </a:extLst>
          </p:cNvPr>
          <p:cNvSpPr>
            <a:spLocks noGrp="1"/>
          </p:cNvSpPr>
          <p:nvPr>
            <p:ph sz="half" idx="2"/>
          </p:nvPr>
        </p:nvSpPr>
        <p:spPr>
          <a:xfrm>
            <a:off x="4663440" y="1371600"/>
            <a:ext cx="3657600" cy="5029200"/>
          </a:xfrm>
        </p:spPr>
        <p:txBody>
          <a:bodyPr>
            <a:noAutofit/>
          </a:bodyPr>
          <a:lstStyle/>
          <a:p>
            <a:pPr marL="0" indent="0">
              <a:buNone/>
            </a:pPr>
            <a:r>
              <a:rPr lang="en-US" sz="1200" u="sng" dirty="0"/>
              <a:t>Generalized</a:t>
            </a:r>
          </a:p>
          <a:p>
            <a:r>
              <a:rPr lang="en-US" sz="1200" dirty="0"/>
              <a:t>Initiator trying Nrx receive beams against Ntx responder’s transmit beams, during periodic </a:t>
            </a:r>
            <a:r>
              <a:rPr lang="en-US" sz="1200" b="1" dirty="0"/>
              <a:t>or irregular (but scheduled)</a:t>
            </a:r>
            <a:r>
              <a:rPr lang="en-US" sz="1200" dirty="0"/>
              <a:t> beamforming slots (Ntx = 1 for current implementation)</a:t>
            </a:r>
          </a:p>
          <a:p>
            <a:r>
              <a:rPr lang="en-US" sz="1200" dirty="0"/>
              <a:t>Initiator trying a generally different Rx Beam at every new Beamforming slot (taking Nrx slots for Rx sweep) </a:t>
            </a:r>
            <a:r>
              <a:rPr lang="en-US" sz="1200" b="1" dirty="0"/>
              <a:t>(Note 2)</a:t>
            </a:r>
          </a:p>
          <a:p>
            <a:r>
              <a:rPr lang="en-US" sz="1200" dirty="0"/>
              <a:t>Responder transmitting on each Tx beam Nrx times, so initiator can try them against all different Rx beams</a:t>
            </a:r>
          </a:p>
          <a:p>
            <a:r>
              <a:rPr lang="en-US" sz="1200" dirty="0"/>
              <a:t>Start time pointing to start of the first beamforming slot used for operation; schedule assumed consistent with beamforming pattern and duration</a:t>
            </a:r>
          </a:p>
          <a:p>
            <a:r>
              <a:rPr lang="en-US" sz="1200" dirty="0"/>
              <a:t>Allow TDD SSW Feedback and TDD SSW Ack, with option to skip</a:t>
            </a:r>
          </a:p>
          <a:p>
            <a:r>
              <a:rPr lang="en-US" sz="1200" dirty="0"/>
              <a:t>No SNR report exchanged</a:t>
            </a:r>
          </a:p>
        </p:txBody>
      </p:sp>
      <p:sp>
        <p:nvSpPr>
          <p:cNvPr id="6" name="Footer Placeholder 5">
            <a:extLst>
              <a:ext uri="{FF2B5EF4-FFF2-40B4-BE49-F238E27FC236}">
                <a16:creationId xmlns:a16="http://schemas.microsoft.com/office/drawing/2014/main" id="{B7669A32-4A3F-9D46-910D-34EE7E2D7F14}"/>
              </a:ext>
            </a:extLst>
          </p:cNvPr>
          <p:cNvSpPr>
            <a:spLocks noGrp="1"/>
          </p:cNvSpPr>
          <p:nvPr>
            <p:ph type="ftr" idx="11"/>
          </p:nvPr>
        </p:nvSpPr>
        <p:spPr/>
        <p:txBody>
          <a:bodyPr/>
          <a:lstStyle/>
          <a:p>
            <a:r>
              <a:rPr lang="en-US"/>
              <a:t>Payam Torab, Facebook</a:t>
            </a:r>
          </a:p>
        </p:txBody>
      </p:sp>
      <p:sp>
        <p:nvSpPr>
          <p:cNvPr id="4" name="Slide Number Placeholder 3">
            <a:extLst>
              <a:ext uri="{FF2B5EF4-FFF2-40B4-BE49-F238E27FC236}">
                <a16:creationId xmlns:a16="http://schemas.microsoft.com/office/drawing/2014/main" id="{2E2A6D63-E234-F247-BF09-7BD1A402BCB0}"/>
              </a:ext>
            </a:extLst>
          </p:cNvPr>
          <p:cNvSpPr>
            <a:spLocks noGrp="1"/>
          </p:cNvSpPr>
          <p:nvPr>
            <p:ph type="sldNum" idx="12"/>
          </p:nvPr>
        </p:nvSpPr>
        <p:spPr/>
        <p:txBody>
          <a:bodyPr/>
          <a:lstStyle/>
          <a:p>
            <a:fld id="{8DA914FD-A84A-014B-9544-5B3F962B64A5}" type="slidenum">
              <a:rPr lang="en-US" smtClean="0"/>
              <a:pPr/>
              <a:t>6</a:t>
            </a:fld>
            <a:endParaRPr lang="en-US"/>
          </a:p>
        </p:txBody>
      </p:sp>
      <p:sp>
        <p:nvSpPr>
          <p:cNvPr id="7" name="Content Placeholder 10">
            <a:extLst>
              <a:ext uri="{FF2B5EF4-FFF2-40B4-BE49-F238E27FC236}">
                <a16:creationId xmlns:a16="http://schemas.microsoft.com/office/drawing/2014/main" id="{C8D79311-2DE7-3F48-9849-E8131E2BF76B}"/>
              </a:ext>
            </a:extLst>
          </p:cNvPr>
          <p:cNvSpPr txBox="1">
            <a:spLocks/>
          </p:cNvSpPr>
          <p:nvPr/>
        </p:nvSpPr>
        <p:spPr>
          <a:xfrm>
            <a:off x="8412480" y="1371600"/>
            <a:ext cx="3657600" cy="50292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a:buChar char="•"/>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16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None/>
            </a:pPr>
            <a:r>
              <a:rPr lang="en-US" sz="1200" u="sng" dirty="0"/>
              <a:t>Initiator MLME (and TDD Sector Config fields)</a:t>
            </a:r>
          </a:p>
          <a:p>
            <a:r>
              <a:rPr lang="en-US" sz="1200" dirty="0"/>
              <a:t>Start time</a:t>
            </a:r>
          </a:p>
          <a:p>
            <a:r>
              <a:rPr lang="en-US" sz="1200" dirty="0"/>
              <a:t>Period P or schedule (already provided)</a:t>
            </a:r>
          </a:p>
          <a:p>
            <a:r>
              <a:rPr lang="en-US" sz="1200" dirty="0"/>
              <a:t>TDD SSW multiplicity </a:t>
            </a:r>
            <a:r>
              <a:rPr lang="en-US" sz="1200" b="1" dirty="0"/>
              <a:t>(Note 3)</a:t>
            </a:r>
          </a:p>
          <a:p>
            <a:r>
              <a:rPr lang="en-US" sz="1200" dirty="0"/>
              <a:t>Set of Tx beams </a:t>
            </a:r>
            <a:r>
              <a:rPr lang="en-US" sz="1200" b="1" dirty="0"/>
              <a:t>(Note 4)</a:t>
            </a:r>
            <a:endParaRPr lang="en-US" sz="1200" dirty="0"/>
          </a:p>
          <a:p>
            <a:pPr marL="0" indent="0">
              <a:buNone/>
            </a:pPr>
            <a:endParaRPr lang="en-US" sz="1200" dirty="0"/>
          </a:p>
          <a:p>
            <a:pPr marL="0" indent="0">
              <a:buNone/>
            </a:pPr>
            <a:r>
              <a:rPr lang="en-US" sz="1200" u="sng" dirty="0"/>
              <a:t>Non-AP (CN) can also be the initiator</a:t>
            </a:r>
          </a:p>
          <a:p>
            <a:pPr marL="0" indent="0">
              <a:buNone/>
            </a:pPr>
            <a:r>
              <a:rPr lang="en-US" sz="1200" dirty="0"/>
              <a:t>Can be locally decided by non-AP, or administered through the AP/controller</a:t>
            </a:r>
          </a:p>
          <a:p>
            <a:r>
              <a:rPr lang="en-US" sz="1200" dirty="0"/>
              <a:t>Decided by non-AP: Send up the request (same arguments minus the schedule), get acknowledgement, schedule, start time (exchange of TDD Sector Config subelement)</a:t>
            </a:r>
          </a:p>
          <a:p>
            <a:r>
              <a:rPr lang="en-US" sz="1200" dirty="0"/>
              <a:t>Decided by AP: Same as runtime Tx calibration, except Rx beam selection is left to non-AP (see the runtime Tx calibration slide)</a:t>
            </a:r>
          </a:p>
          <a:p>
            <a:pPr lvl="1"/>
            <a:endParaRPr lang="en-US" sz="1200" dirty="0"/>
          </a:p>
        </p:txBody>
      </p:sp>
      <p:sp>
        <p:nvSpPr>
          <p:cNvPr id="5" name="Date Placeholder 4">
            <a:extLst>
              <a:ext uri="{FF2B5EF4-FFF2-40B4-BE49-F238E27FC236}">
                <a16:creationId xmlns:a16="http://schemas.microsoft.com/office/drawing/2014/main" id="{BFBD6E84-0CDA-FD41-A856-8DD80F29092C}"/>
              </a:ext>
            </a:extLst>
          </p:cNvPr>
          <p:cNvSpPr>
            <a:spLocks noGrp="1"/>
          </p:cNvSpPr>
          <p:nvPr>
            <p:ph type="dt" idx="13"/>
          </p:nvPr>
        </p:nvSpPr>
        <p:spPr/>
        <p:txBody>
          <a:bodyPr/>
          <a:lstStyle/>
          <a:p>
            <a:r>
              <a:rPr lang="en-US"/>
              <a:t>September 2019</a:t>
            </a:r>
          </a:p>
        </p:txBody>
      </p:sp>
    </p:spTree>
    <p:extLst>
      <p:ext uri="{BB962C8B-B14F-4D97-AF65-F5344CB8AC3E}">
        <p14:creationId xmlns:p14="http://schemas.microsoft.com/office/powerpoint/2010/main" val="22809206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F1748C-45A1-3847-B29E-0DC51F8DF7FB}"/>
              </a:ext>
            </a:extLst>
          </p:cNvPr>
          <p:cNvSpPr>
            <a:spLocks noGrp="1"/>
          </p:cNvSpPr>
          <p:nvPr>
            <p:ph type="title"/>
          </p:nvPr>
        </p:nvSpPr>
        <p:spPr/>
        <p:txBody>
          <a:bodyPr/>
          <a:lstStyle/>
          <a:p>
            <a:r>
              <a:rPr lang="en-US" dirty="0"/>
              <a:t>Example – Interference measurement</a:t>
            </a:r>
            <a:endParaRPr lang="en-US" sz="2000" dirty="0"/>
          </a:p>
        </p:txBody>
      </p:sp>
      <p:sp>
        <p:nvSpPr>
          <p:cNvPr id="3" name="Content Placeholder 2">
            <a:extLst>
              <a:ext uri="{FF2B5EF4-FFF2-40B4-BE49-F238E27FC236}">
                <a16:creationId xmlns:a16="http://schemas.microsoft.com/office/drawing/2014/main" id="{1AFD26FE-E256-2745-B99A-20779156A3C0}"/>
              </a:ext>
            </a:extLst>
          </p:cNvPr>
          <p:cNvSpPr>
            <a:spLocks noGrp="1"/>
          </p:cNvSpPr>
          <p:nvPr>
            <p:ph sz="half" idx="1"/>
          </p:nvPr>
        </p:nvSpPr>
        <p:spPr>
          <a:xfrm>
            <a:off x="914400" y="1371600"/>
            <a:ext cx="3657600" cy="5029200"/>
          </a:xfrm>
        </p:spPr>
        <p:txBody>
          <a:bodyPr>
            <a:noAutofit/>
          </a:bodyPr>
          <a:lstStyle/>
          <a:p>
            <a:pPr marL="0" indent="0">
              <a:buNone/>
            </a:pPr>
            <a:r>
              <a:rPr lang="en-US" sz="1200" u="sng" dirty="0"/>
              <a:t>Example implementation</a:t>
            </a:r>
          </a:p>
          <a:p>
            <a:r>
              <a:rPr lang="en-US" sz="1200" dirty="0"/>
              <a:t>Initiator transmitting on generally different Tx beams during beamforming slot every 400 µs </a:t>
            </a:r>
            <a:r>
              <a:rPr lang="en-US" sz="1200" b="1" dirty="0"/>
              <a:t>(Note 1, 2)</a:t>
            </a:r>
          </a:p>
          <a:p>
            <a:pPr lvl="1"/>
            <a:r>
              <a:rPr lang="en-US" sz="1200" dirty="0"/>
              <a:t>Broadcast RA for TDD SSW frames</a:t>
            </a:r>
            <a:endParaRPr lang="en-US" sz="1200" b="1" dirty="0"/>
          </a:p>
          <a:p>
            <a:r>
              <a:rPr lang="en-US" sz="1200" dirty="0"/>
              <a:t>Multiple responders measuring signal in corresponding beamforming slots using their current Rx beams</a:t>
            </a:r>
          </a:p>
          <a:p>
            <a:pPr lvl="1"/>
            <a:r>
              <a:rPr lang="en-US" sz="1200" dirty="0"/>
              <a:t>With invert scan polarity measurement slots are sometimes scheduled in the Tx subframe (i.e., where the device is normally expected to transmit) (supported by Slot Schedule IE general format, no standard change needed) </a:t>
            </a:r>
          </a:p>
          <a:p>
            <a:r>
              <a:rPr lang="en-US" sz="1200" dirty="0"/>
              <a:t>Responders reporting the result through the controller</a:t>
            </a:r>
          </a:p>
          <a:p>
            <a:r>
              <a:rPr lang="en-US" sz="1200" b="1" dirty="0"/>
              <a:t>Any device can be the initiator (DN or CN)</a:t>
            </a:r>
          </a:p>
          <a:p>
            <a:r>
              <a:rPr lang="en-US" sz="1200" b="1" dirty="0"/>
              <a:t>No notion of BSS association for different responders (network-level operation)</a:t>
            </a:r>
          </a:p>
          <a:p>
            <a:pPr marL="0" lvl="0" indent="0">
              <a:spcBef>
                <a:spcPts val="0"/>
              </a:spcBef>
              <a:buNone/>
            </a:pPr>
            <a:endParaRPr lang="en-US" sz="1200" u="sng" dirty="0">
              <a:solidFill>
                <a:prstClr val="black"/>
              </a:solidFill>
            </a:endParaRPr>
          </a:p>
          <a:p>
            <a:pPr marL="0" lvl="0" indent="0">
              <a:spcBef>
                <a:spcPts val="0"/>
              </a:spcBef>
              <a:buNone/>
            </a:pPr>
            <a:r>
              <a:rPr lang="en-US" sz="800" u="sng" dirty="0">
                <a:solidFill>
                  <a:prstClr val="black"/>
                </a:solidFill>
              </a:rPr>
              <a:t>Notes</a:t>
            </a:r>
          </a:p>
          <a:p>
            <a:pPr lvl="0">
              <a:spcBef>
                <a:spcPts val="0"/>
              </a:spcBef>
              <a:buFont typeface="Arial"/>
              <a:buAutoNum type="arabicParenBoth"/>
            </a:pPr>
            <a:r>
              <a:rPr lang="en-US" sz="800" dirty="0">
                <a:solidFill>
                  <a:prstClr val="black"/>
                </a:solidFill>
              </a:rPr>
              <a:t>Sweep can be repeated (is ended administratively)</a:t>
            </a:r>
          </a:p>
          <a:p>
            <a:pPr lvl="0">
              <a:spcBef>
                <a:spcPts val="0"/>
              </a:spcBef>
              <a:buFont typeface="Arial"/>
              <a:buAutoNum type="arabicParenBoth"/>
            </a:pPr>
            <a:r>
              <a:rPr lang="en-US" sz="800" dirty="0">
                <a:solidFill>
                  <a:prstClr val="black"/>
                </a:solidFill>
              </a:rPr>
              <a:t>Some or all of Tx beams can be the same, e.g., for averaging</a:t>
            </a:r>
          </a:p>
          <a:p>
            <a:pPr>
              <a:spcBef>
                <a:spcPts val="0"/>
              </a:spcBef>
              <a:buFont typeface="Arial"/>
              <a:buAutoNum type="arabicParenBoth"/>
            </a:pPr>
            <a:r>
              <a:rPr lang="en-US" sz="800" dirty="0"/>
              <a:t>Responder knowing the TDD SSW multiplicity can help with averaging decisions</a:t>
            </a:r>
          </a:p>
          <a:p>
            <a:pPr>
              <a:spcBef>
                <a:spcPts val="0"/>
              </a:spcBef>
              <a:buFont typeface="Arial"/>
              <a:buAutoNum type="arabicParenBoth"/>
            </a:pPr>
            <a:r>
              <a:rPr lang="en-US" sz="800" dirty="0"/>
              <a:t>Set of Rx beams can be null to leave the Rx selection to responder</a:t>
            </a:r>
          </a:p>
          <a:p>
            <a:pPr>
              <a:spcBef>
                <a:spcPts val="0"/>
              </a:spcBef>
              <a:buFont typeface="Arial"/>
              <a:buAutoNum type="arabicParenBoth"/>
            </a:pPr>
            <a:r>
              <a:rPr lang="en-US" sz="800" b="1" dirty="0"/>
              <a:t>TDD Sector Config exchange for another TA not in BSS  </a:t>
            </a:r>
          </a:p>
          <a:p>
            <a:pPr lvl="0">
              <a:spcBef>
                <a:spcPts val="0"/>
              </a:spcBef>
              <a:buFont typeface="Arial"/>
              <a:buAutoNum type="arabicParenBoth"/>
            </a:pPr>
            <a:endParaRPr lang="en-US" sz="1200" dirty="0">
              <a:solidFill>
                <a:prstClr val="black"/>
              </a:solidFill>
            </a:endParaRPr>
          </a:p>
        </p:txBody>
      </p:sp>
      <p:sp>
        <p:nvSpPr>
          <p:cNvPr id="11" name="Content Placeholder 10">
            <a:extLst>
              <a:ext uri="{FF2B5EF4-FFF2-40B4-BE49-F238E27FC236}">
                <a16:creationId xmlns:a16="http://schemas.microsoft.com/office/drawing/2014/main" id="{75559B34-785B-7F46-966D-C9FE5010E918}"/>
              </a:ext>
            </a:extLst>
          </p:cNvPr>
          <p:cNvSpPr>
            <a:spLocks noGrp="1"/>
          </p:cNvSpPr>
          <p:nvPr>
            <p:ph sz="half" idx="2"/>
          </p:nvPr>
        </p:nvSpPr>
        <p:spPr>
          <a:xfrm>
            <a:off x="4663440" y="1371600"/>
            <a:ext cx="3657600" cy="5029200"/>
          </a:xfrm>
        </p:spPr>
        <p:txBody>
          <a:bodyPr>
            <a:noAutofit/>
          </a:bodyPr>
          <a:lstStyle/>
          <a:p>
            <a:pPr marL="0" indent="0">
              <a:buNone/>
            </a:pPr>
            <a:r>
              <a:rPr lang="en-US" sz="1200" u="sng" dirty="0"/>
              <a:t>Generalized</a:t>
            </a:r>
          </a:p>
          <a:p>
            <a:r>
              <a:rPr lang="en-US" sz="1200" dirty="0"/>
              <a:t>Number of beamforming slots in the schedule given to initiator does not have to be a multiple of number of scanned Tx beams</a:t>
            </a:r>
          </a:p>
          <a:p>
            <a:pPr lvl="1"/>
            <a:r>
              <a:rPr lang="en-US" sz="1200" dirty="0"/>
              <a:t>For example, 100 slots may be allocated for interference scan using 31 Tx beams</a:t>
            </a:r>
          </a:p>
          <a:p>
            <a:r>
              <a:rPr lang="en-US" sz="1200" dirty="0"/>
              <a:t>Different responders schedules (and obviously Rx beams)(this is more generalizing the procedure than generalizing any protocol)</a:t>
            </a:r>
          </a:p>
          <a:p>
            <a:pPr lvl="1"/>
            <a:r>
              <a:rPr lang="en-US" sz="1200" dirty="0"/>
              <a:t>For example, one responder scanning during a portion of the 100 slots in the above example, while another responder scanning during the entire 100 slots</a:t>
            </a:r>
            <a:endParaRPr lang="en-US" sz="1200" b="1" dirty="0"/>
          </a:p>
        </p:txBody>
      </p:sp>
      <p:sp>
        <p:nvSpPr>
          <p:cNvPr id="6" name="Footer Placeholder 5">
            <a:extLst>
              <a:ext uri="{FF2B5EF4-FFF2-40B4-BE49-F238E27FC236}">
                <a16:creationId xmlns:a16="http://schemas.microsoft.com/office/drawing/2014/main" id="{B7669A32-4A3F-9D46-910D-34EE7E2D7F14}"/>
              </a:ext>
            </a:extLst>
          </p:cNvPr>
          <p:cNvSpPr>
            <a:spLocks noGrp="1"/>
          </p:cNvSpPr>
          <p:nvPr>
            <p:ph type="ftr" idx="11"/>
          </p:nvPr>
        </p:nvSpPr>
        <p:spPr/>
        <p:txBody>
          <a:bodyPr/>
          <a:lstStyle/>
          <a:p>
            <a:r>
              <a:rPr lang="en-US"/>
              <a:t>Payam Torab, Facebook</a:t>
            </a:r>
            <a:endParaRPr lang="en-US" dirty="0"/>
          </a:p>
        </p:txBody>
      </p:sp>
      <p:sp>
        <p:nvSpPr>
          <p:cNvPr id="4" name="Slide Number Placeholder 3">
            <a:extLst>
              <a:ext uri="{FF2B5EF4-FFF2-40B4-BE49-F238E27FC236}">
                <a16:creationId xmlns:a16="http://schemas.microsoft.com/office/drawing/2014/main" id="{2E2A6D63-E234-F247-BF09-7BD1A402BCB0}"/>
              </a:ext>
            </a:extLst>
          </p:cNvPr>
          <p:cNvSpPr>
            <a:spLocks noGrp="1"/>
          </p:cNvSpPr>
          <p:nvPr>
            <p:ph type="sldNum" idx="12"/>
          </p:nvPr>
        </p:nvSpPr>
        <p:spPr/>
        <p:txBody>
          <a:bodyPr/>
          <a:lstStyle/>
          <a:p>
            <a:fld id="{8DA914FD-A84A-014B-9544-5B3F962B64A5}" type="slidenum">
              <a:rPr lang="en-US" smtClean="0"/>
              <a:pPr/>
              <a:t>7</a:t>
            </a:fld>
            <a:endParaRPr lang="en-US"/>
          </a:p>
        </p:txBody>
      </p:sp>
      <p:sp>
        <p:nvSpPr>
          <p:cNvPr id="8" name="Content Placeholder 10">
            <a:extLst>
              <a:ext uri="{FF2B5EF4-FFF2-40B4-BE49-F238E27FC236}">
                <a16:creationId xmlns:a16="http://schemas.microsoft.com/office/drawing/2014/main" id="{4A2B7CCE-0348-7C4E-92E4-3819231165DE}"/>
              </a:ext>
            </a:extLst>
          </p:cNvPr>
          <p:cNvSpPr txBox="1">
            <a:spLocks/>
          </p:cNvSpPr>
          <p:nvPr/>
        </p:nvSpPr>
        <p:spPr>
          <a:xfrm>
            <a:off x="8412480" y="1371600"/>
            <a:ext cx="3657600" cy="50292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a:buChar char="•"/>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16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None/>
            </a:pPr>
            <a:r>
              <a:rPr lang="en-US" sz="1200" u="sng" dirty="0"/>
              <a:t>Initiator </a:t>
            </a:r>
            <a:r>
              <a:rPr lang="en-US" sz="1200" b="1" u="sng" dirty="0"/>
              <a:t>or AP</a:t>
            </a:r>
            <a:r>
              <a:rPr lang="en-US" sz="1200" u="sng" dirty="0"/>
              <a:t> MLME (and TDD Sector Config fields)</a:t>
            </a:r>
            <a:endParaRPr lang="en-US" sz="1200" dirty="0"/>
          </a:p>
          <a:p>
            <a:r>
              <a:rPr lang="en-US" sz="1200" dirty="0"/>
              <a:t>Start time</a:t>
            </a:r>
          </a:p>
          <a:p>
            <a:r>
              <a:rPr lang="en-US" sz="1200" dirty="0"/>
              <a:t>Period P or schedule (already provided)</a:t>
            </a:r>
          </a:p>
          <a:p>
            <a:r>
              <a:rPr lang="en-US" sz="1200" dirty="0"/>
              <a:t>TDD SSW multiplicity </a:t>
            </a:r>
            <a:r>
              <a:rPr lang="en-US" sz="1200" b="1" dirty="0"/>
              <a:t>(Note 3)</a:t>
            </a:r>
          </a:p>
          <a:p>
            <a:r>
              <a:rPr lang="en-US" sz="1200" b="1" dirty="0"/>
              <a:t>Set of responders</a:t>
            </a:r>
          </a:p>
          <a:p>
            <a:r>
              <a:rPr lang="en-US" sz="1200" dirty="0"/>
              <a:t>Set of Rx beams </a:t>
            </a:r>
            <a:r>
              <a:rPr lang="en-US" sz="1200" b="1" dirty="0"/>
              <a:t>(Note 4)</a:t>
            </a:r>
            <a:endParaRPr lang="en-US" sz="1200" dirty="0"/>
          </a:p>
          <a:p>
            <a:r>
              <a:rPr lang="en-US" sz="1200" b="1" dirty="0"/>
              <a:t>TA address (Note 5)</a:t>
            </a:r>
          </a:p>
          <a:p>
            <a:pPr marL="0" indent="0">
              <a:buNone/>
            </a:pPr>
            <a:endParaRPr lang="en-US" sz="1200" dirty="0"/>
          </a:p>
          <a:p>
            <a:pPr marL="0" indent="0">
              <a:buNone/>
            </a:pPr>
            <a:r>
              <a:rPr lang="en-US" sz="1200" u="sng" dirty="0"/>
              <a:t>Non-AP (CN) can also be the initiator</a:t>
            </a:r>
          </a:p>
          <a:p>
            <a:pPr marL="0" indent="0">
              <a:buNone/>
            </a:pPr>
            <a:r>
              <a:rPr lang="en-US" sz="1200" dirty="0"/>
              <a:t>Can be locally decided by non-AP, or administered through the AP/controller</a:t>
            </a:r>
          </a:p>
          <a:p>
            <a:r>
              <a:rPr lang="en-US" sz="1200" dirty="0"/>
              <a:t>Decided by non-AP: Send up the request (same arguments minus the schedule, </a:t>
            </a:r>
            <a:r>
              <a:rPr lang="en-US" sz="1200" b="1" dirty="0"/>
              <a:t>plus list of responders</a:t>
            </a:r>
            <a:r>
              <a:rPr lang="en-US" sz="1200" dirty="0"/>
              <a:t> (e.g., some of RAs that have been received), get acknowledgement, schedule, start time (exchange of TDD Sector Config subelement)</a:t>
            </a:r>
          </a:p>
          <a:p>
            <a:r>
              <a:rPr lang="en-US" sz="1200" dirty="0"/>
              <a:t>Decided by AP or another STA outside BSS (request coming to AP through the controller): MLME/AP config parameters above</a:t>
            </a:r>
          </a:p>
        </p:txBody>
      </p:sp>
      <p:sp>
        <p:nvSpPr>
          <p:cNvPr id="5" name="Date Placeholder 4">
            <a:extLst>
              <a:ext uri="{FF2B5EF4-FFF2-40B4-BE49-F238E27FC236}">
                <a16:creationId xmlns:a16="http://schemas.microsoft.com/office/drawing/2014/main" id="{2BCF3395-286C-CD4D-BF03-34A402105370}"/>
              </a:ext>
            </a:extLst>
          </p:cNvPr>
          <p:cNvSpPr>
            <a:spLocks noGrp="1"/>
          </p:cNvSpPr>
          <p:nvPr>
            <p:ph type="dt" idx="13"/>
          </p:nvPr>
        </p:nvSpPr>
        <p:spPr/>
        <p:txBody>
          <a:bodyPr/>
          <a:lstStyle/>
          <a:p>
            <a:r>
              <a:rPr lang="en-US"/>
              <a:t>September 2019</a:t>
            </a:r>
          </a:p>
        </p:txBody>
      </p:sp>
    </p:spTree>
    <p:extLst>
      <p:ext uri="{BB962C8B-B14F-4D97-AF65-F5344CB8AC3E}">
        <p14:creationId xmlns:p14="http://schemas.microsoft.com/office/powerpoint/2010/main" val="4110195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F1748C-45A1-3847-B29E-0DC51F8DF7FB}"/>
              </a:ext>
            </a:extLst>
          </p:cNvPr>
          <p:cNvSpPr>
            <a:spLocks noGrp="1"/>
          </p:cNvSpPr>
          <p:nvPr>
            <p:ph type="title"/>
          </p:nvPr>
        </p:nvSpPr>
        <p:spPr/>
        <p:txBody>
          <a:bodyPr/>
          <a:lstStyle/>
          <a:p>
            <a:r>
              <a:rPr lang="en-US" dirty="0"/>
              <a:t>Coordinated beamforming – Transmit training</a:t>
            </a:r>
            <a:endParaRPr lang="en-US" sz="2000" dirty="0"/>
          </a:p>
        </p:txBody>
      </p:sp>
      <p:sp>
        <p:nvSpPr>
          <p:cNvPr id="3" name="Content Placeholder 2">
            <a:extLst>
              <a:ext uri="{FF2B5EF4-FFF2-40B4-BE49-F238E27FC236}">
                <a16:creationId xmlns:a16="http://schemas.microsoft.com/office/drawing/2014/main" id="{1AFD26FE-E256-2745-B99A-20779156A3C0}"/>
              </a:ext>
            </a:extLst>
          </p:cNvPr>
          <p:cNvSpPr>
            <a:spLocks noGrp="1"/>
          </p:cNvSpPr>
          <p:nvPr>
            <p:ph sz="half" idx="1"/>
          </p:nvPr>
        </p:nvSpPr>
        <p:spPr>
          <a:xfrm>
            <a:off x="914400" y="1371600"/>
            <a:ext cx="3657600" cy="5029200"/>
          </a:xfrm>
        </p:spPr>
        <p:txBody>
          <a:bodyPr>
            <a:noAutofit/>
          </a:bodyPr>
          <a:lstStyle/>
          <a:p>
            <a:pPr marL="0" indent="0">
              <a:buNone/>
            </a:pPr>
            <a:r>
              <a:rPr lang="en-US" sz="1200" u="sng" dirty="0"/>
              <a:t>Example implementation</a:t>
            </a:r>
          </a:p>
          <a:p>
            <a:r>
              <a:rPr lang="en-US" sz="1200" dirty="0"/>
              <a:t>Network level interference nulling operation involving an aggressor link and multiple victim links: Finding the Tx beam with least interference to multiple victims</a:t>
            </a:r>
          </a:p>
          <a:p>
            <a:r>
              <a:rPr lang="en-US" sz="1200" dirty="0"/>
              <a:t>Initiator (on aggressor link) transmitting on generally different Tx beams during beamforming slot every 400 µs </a:t>
            </a:r>
            <a:r>
              <a:rPr lang="en-US" sz="1200" b="1" dirty="0"/>
              <a:t>(Note 1, 2)</a:t>
            </a:r>
          </a:p>
          <a:p>
            <a:r>
              <a:rPr lang="en-US" sz="1200" dirty="0"/>
              <a:t>Multiple responders (on multiple victim links) receiving on a given Rx beam during beamforming slots allocated to them (with invert scan polarity sometimes this may happen in the opposite subframe) </a:t>
            </a:r>
          </a:p>
          <a:p>
            <a:r>
              <a:rPr lang="en-US" sz="1200" dirty="0"/>
              <a:t>Responders reporting the result through the controller</a:t>
            </a:r>
          </a:p>
          <a:p>
            <a:pPr lvl="0"/>
            <a:r>
              <a:rPr lang="en-US" sz="1200" b="1" dirty="0">
                <a:solidFill>
                  <a:prstClr val="black"/>
                </a:solidFill>
              </a:rPr>
              <a:t>Any device can be the initiator (DN or CN)</a:t>
            </a:r>
          </a:p>
          <a:p>
            <a:pPr lvl="0"/>
            <a:r>
              <a:rPr lang="en-US" sz="1200" b="1" dirty="0">
                <a:solidFill>
                  <a:prstClr val="black"/>
                </a:solidFill>
              </a:rPr>
              <a:t>No notion of BSS association for different responders (network-level operation)</a:t>
            </a:r>
          </a:p>
        </p:txBody>
      </p:sp>
      <p:sp>
        <p:nvSpPr>
          <p:cNvPr id="6" name="Footer Placeholder 5">
            <a:extLst>
              <a:ext uri="{FF2B5EF4-FFF2-40B4-BE49-F238E27FC236}">
                <a16:creationId xmlns:a16="http://schemas.microsoft.com/office/drawing/2014/main" id="{B7669A32-4A3F-9D46-910D-34EE7E2D7F14}"/>
              </a:ext>
            </a:extLst>
          </p:cNvPr>
          <p:cNvSpPr>
            <a:spLocks noGrp="1"/>
          </p:cNvSpPr>
          <p:nvPr>
            <p:ph type="ftr" idx="11"/>
          </p:nvPr>
        </p:nvSpPr>
        <p:spPr/>
        <p:txBody>
          <a:bodyPr/>
          <a:lstStyle/>
          <a:p>
            <a:r>
              <a:rPr lang="en-US"/>
              <a:t>Payam Torab, Facebook</a:t>
            </a:r>
          </a:p>
        </p:txBody>
      </p:sp>
      <p:sp>
        <p:nvSpPr>
          <p:cNvPr id="4" name="Slide Number Placeholder 3">
            <a:extLst>
              <a:ext uri="{FF2B5EF4-FFF2-40B4-BE49-F238E27FC236}">
                <a16:creationId xmlns:a16="http://schemas.microsoft.com/office/drawing/2014/main" id="{2E2A6D63-E234-F247-BF09-7BD1A402BCB0}"/>
              </a:ext>
            </a:extLst>
          </p:cNvPr>
          <p:cNvSpPr>
            <a:spLocks noGrp="1"/>
          </p:cNvSpPr>
          <p:nvPr>
            <p:ph type="sldNum" idx="12"/>
          </p:nvPr>
        </p:nvSpPr>
        <p:spPr/>
        <p:txBody>
          <a:bodyPr/>
          <a:lstStyle/>
          <a:p>
            <a:fld id="{8DA914FD-A84A-014B-9544-5B3F962B64A5}" type="slidenum">
              <a:rPr lang="en-US" smtClean="0"/>
              <a:pPr/>
              <a:t>8</a:t>
            </a:fld>
            <a:endParaRPr lang="en-US"/>
          </a:p>
        </p:txBody>
      </p:sp>
      <p:sp>
        <p:nvSpPr>
          <p:cNvPr id="5" name="Oval 4">
            <a:extLst>
              <a:ext uri="{FF2B5EF4-FFF2-40B4-BE49-F238E27FC236}">
                <a16:creationId xmlns:a16="http://schemas.microsoft.com/office/drawing/2014/main" id="{92587012-54B6-BE45-AA9E-30C75243A74B}"/>
              </a:ext>
            </a:extLst>
          </p:cNvPr>
          <p:cNvSpPr/>
          <p:nvPr/>
        </p:nvSpPr>
        <p:spPr>
          <a:xfrm>
            <a:off x="9422644" y="4910345"/>
            <a:ext cx="182880" cy="18288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B42B3F0A-5D58-894E-B42A-7D6E80F2FC13}"/>
              </a:ext>
            </a:extLst>
          </p:cNvPr>
          <p:cNvSpPr/>
          <p:nvPr/>
        </p:nvSpPr>
        <p:spPr>
          <a:xfrm>
            <a:off x="10844446" y="4910345"/>
            <a:ext cx="182880" cy="18288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a:extLst>
              <a:ext uri="{FF2B5EF4-FFF2-40B4-BE49-F238E27FC236}">
                <a16:creationId xmlns:a16="http://schemas.microsoft.com/office/drawing/2014/main" id="{01D48948-8344-1B46-9272-A04445797252}"/>
              </a:ext>
            </a:extLst>
          </p:cNvPr>
          <p:cNvCxnSpPr>
            <a:stCxn id="5" idx="6"/>
            <a:endCxn id="9" idx="2"/>
          </p:cNvCxnSpPr>
          <p:nvPr/>
        </p:nvCxnSpPr>
        <p:spPr>
          <a:xfrm>
            <a:off x="9605524" y="5001785"/>
            <a:ext cx="123892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315B6BEF-42A8-2E40-BD62-2083DF3D34D0}"/>
              </a:ext>
            </a:extLst>
          </p:cNvPr>
          <p:cNvSpPr txBox="1"/>
          <p:nvPr/>
        </p:nvSpPr>
        <p:spPr>
          <a:xfrm>
            <a:off x="9862421" y="4813381"/>
            <a:ext cx="768159" cy="215444"/>
          </a:xfrm>
          <a:prstGeom prst="rect">
            <a:avLst/>
          </a:prstGeom>
          <a:noFill/>
        </p:spPr>
        <p:txBody>
          <a:bodyPr wrap="none" rtlCol="0">
            <a:spAutoFit/>
          </a:bodyPr>
          <a:lstStyle/>
          <a:p>
            <a:r>
              <a:rPr lang="en-US" sz="800" dirty="0"/>
              <a:t>Aggressor link</a:t>
            </a:r>
          </a:p>
        </p:txBody>
      </p:sp>
      <p:sp>
        <p:nvSpPr>
          <p:cNvPr id="13" name="TextBox 12">
            <a:extLst>
              <a:ext uri="{FF2B5EF4-FFF2-40B4-BE49-F238E27FC236}">
                <a16:creationId xmlns:a16="http://schemas.microsoft.com/office/drawing/2014/main" id="{53501929-3FC9-4B48-9673-12ECA86791CA}"/>
              </a:ext>
            </a:extLst>
          </p:cNvPr>
          <p:cNvSpPr txBox="1"/>
          <p:nvPr/>
        </p:nvSpPr>
        <p:spPr>
          <a:xfrm>
            <a:off x="8711510" y="4894063"/>
            <a:ext cx="763351" cy="215444"/>
          </a:xfrm>
          <a:prstGeom prst="rect">
            <a:avLst/>
          </a:prstGeom>
          <a:noFill/>
        </p:spPr>
        <p:txBody>
          <a:bodyPr wrap="none" rtlCol="0">
            <a:spAutoFit/>
          </a:bodyPr>
          <a:lstStyle/>
          <a:p>
            <a:r>
              <a:rPr lang="en-US" sz="800" dirty="0"/>
              <a:t>ATX (initiator)</a:t>
            </a:r>
          </a:p>
        </p:txBody>
      </p:sp>
      <p:sp>
        <p:nvSpPr>
          <p:cNvPr id="15" name="TextBox 14">
            <a:extLst>
              <a:ext uri="{FF2B5EF4-FFF2-40B4-BE49-F238E27FC236}">
                <a16:creationId xmlns:a16="http://schemas.microsoft.com/office/drawing/2014/main" id="{E2B99B7B-5FB9-4745-A94C-7B746268EFCC}"/>
              </a:ext>
            </a:extLst>
          </p:cNvPr>
          <p:cNvSpPr txBox="1"/>
          <p:nvPr/>
        </p:nvSpPr>
        <p:spPr>
          <a:xfrm>
            <a:off x="11027326" y="4894063"/>
            <a:ext cx="352982" cy="215444"/>
          </a:xfrm>
          <a:prstGeom prst="rect">
            <a:avLst/>
          </a:prstGeom>
          <a:noFill/>
        </p:spPr>
        <p:txBody>
          <a:bodyPr wrap="none" rtlCol="0">
            <a:spAutoFit/>
          </a:bodyPr>
          <a:lstStyle/>
          <a:p>
            <a:r>
              <a:rPr lang="en-US" sz="800" dirty="0"/>
              <a:t>ARX</a:t>
            </a:r>
          </a:p>
        </p:txBody>
      </p:sp>
      <p:sp>
        <p:nvSpPr>
          <p:cNvPr id="16" name="Oval 15">
            <a:extLst>
              <a:ext uri="{FF2B5EF4-FFF2-40B4-BE49-F238E27FC236}">
                <a16:creationId xmlns:a16="http://schemas.microsoft.com/office/drawing/2014/main" id="{696EF72D-CDF3-D045-93D7-FB4C7E44FFF2}"/>
              </a:ext>
            </a:extLst>
          </p:cNvPr>
          <p:cNvSpPr/>
          <p:nvPr/>
        </p:nvSpPr>
        <p:spPr>
          <a:xfrm>
            <a:off x="9422644" y="5289525"/>
            <a:ext cx="182880" cy="18288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984089D9-02D4-CC4F-9B2D-71E7CD73AA82}"/>
              </a:ext>
            </a:extLst>
          </p:cNvPr>
          <p:cNvSpPr/>
          <p:nvPr/>
        </p:nvSpPr>
        <p:spPr>
          <a:xfrm>
            <a:off x="10844446" y="5493921"/>
            <a:ext cx="182880" cy="182880"/>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Connector 17">
            <a:extLst>
              <a:ext uri="{FF2B5EF4-FFF2-40B4-BE49-F238E27FC236}">
                <a16:creationId xmlns:a16="http://schemas.microsoft.com/office/drawing/2014/main" id="{72718D7C-B4C6-5547-A86F-6FB93F81BA84}"/>
              </a:ext>
            </a:extLst>
          </p:cNvPr>
          <p:cNvCxnSpPr>
            <a:stCxn id="16" idx="6"/>
            <a:endCxn id="17" idx="2"/>
          </p:cNvCxnSpPr>
          <p:nvPr/>
        </p:nvCxnSpPr>
        <p:spPr>
          <a:xfrm>
            <a:off x="9605524" y="5380965"/>
            <a:ext cx="1238922" cy="204396"/>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C566B5C2-CA8D-6343-8E04-34F2E5517B07}"/>
              </a:ext>
            </a:extLst>
          </p:cNvPr>
          <p:cNvSpPr txBox="1"/>
          <p:nvPr/>
        </p:nvSpPr>
        <p:spPr>
          <a:xfrm rot="540000">
            <a:off x="9851200" y="5289383"/>
            <a:ext cx="694421" cy="215444"/>
          </a:xfrm>
          <a:prstGeom prst="rect">
            <a:avLst/>
          </a:prstGeom>
          <a:noFill/>
        </p:spPr>
        <p:txBody>
          <a:bodyPr wrap="none" rtlCol="0">
            <a:spAutoFit/>
          </a:bodyPr>
          <a:lstStyle/>
          <a:p>
            <a:r>
              <a:rPr lang="en-US" sz="800" dirty="0"/>
              <a:t>Victim link 1</a:t>
            </a:r>
          </a:p>
        </p:txBody>
      </p:sp>
      <p:sp>
        <p:nvSpPr>
          <p:cNvPr id="20" name="TextBox 19">
            <a:extLst>
              <a:ext uri="{FF2B5EF4-FFF2-40B4-BE49-F238E27FC236}">
                <a16:creationId xmlns:a16="http://schemas.microsoft.com/office/drawing/2014/main" id="{69D39732-0890-2146-8388-807BD6B3FB65}"/>
              </a:ext>
            </a:extLst>
          </p:cNvPr>
          <p:cNvSpPr txBox="1"/>
          <p:nvPr/>
        </p:nvSpPr>
        <p:spPr>
          <a:xfrm>
            <a:off x="9079257" y="5273243"/>
            <a:ext cx="396262" cy="215444"/>
          </a:xfrm>
          <a:prstGeom prst="rect">
            <a:avLst/>
          </a:prstGeom>
          <a:noFill/>
        </p:spPr>
        <p:txBody>
          <a:bodyPr wrap="none" rtlCol="0">
            <a:spAutoFit/>
          </a:bodyPr>
          <a:lstStyle/>
          <a:p>
            <a:r>
              <a:rPr lang="en-US" sz="800" dirty="0"/>
              <a:t>VTX1</a:t>
            </a:r>
          </a:p>
        </p:txBody>
      </p:sp>
      <p:sp>
        <p:nvSpPr>
          <p:cNvPr id="21" name="TextBox 20">
            <a:extLst>
              <a:ext uri="{FF2B5EF4-FFF2-40B4-BE49-F238E27FC236}">
                <a16:creationId xmlns:a16="http://schemas.microsoft.com/office/drawing/2014/main" id="{42412D71-AD58-3745-9DDC-7704B200AFB4}"/>
              </a:ext>
            </a:extLst>
          </p:cNvPr>
          <p:cNvSpPr txBox="1"/>
          <p:nvPr/>
        </p:nvSpPr>
        <p:spPr>
          <a:xfrm>
            <a:off x="11027326" y="5477639"/>
            <a:ext cx="402674" cy="215444"/>
          </a:xfrm>
          <a:prstGeom prst="rect">
            <a:avLst/>
          </a:prstGeom>
          <a:noFill/>
        </p:spPr>
        <p:txBody>
          <a:bodyPr wrap="none" rtlCol="0">
            <a:spAutoFit/>
          </a:bodyPr>
          <a:lstStyle/>
          <a:p>
            <a:r>
              <a:rPr lang="en-US" sz="800" dirty="0"/>
              <a:t>VRX1</a:t>
            </a:r>
          </a:p>
        </p:txBody>
      </p:sp>
      <p:sp>
        <p:nvSpPr>
          <p:cNvPr id="22" name="Oval 21">
            <a:extLst>
              <a:ext uri="{FF2B5EF4-FFF2-40B4-BE49-F238E27FC236}">
                <a16:creationId xmlns:a16="http://schemas.microsoft.com/office/drawing/2014/main" id="{02FCA970-493B-D94D-96EF-5ABF1272777A}"/>
              </a:ext>
            </a:extLst>
          </p:cNvPr>
          <p:cNvSpPr/>
          <p:nvPr/>
        </p:nvSpPr>
        <p:spPr>
          <a:xfrm>
            <a:off x="9422644" y="5613758"/>
            <a:ext cx="182880" cy="18288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BD597C61-0A1F-064E-BF65-08DEB85BA414}"/>
              </a:ext>
            </a:extLst>
          </p:cNvPr>
          <p:cNvSpPr/>
          <p:nvPr/>
        </p:nvSpPr>
        <p:spPr>
          <a:xfrm>
            <a:off x="10844446" y="5818154"/>
            <a:ext cx="182880" cy="182880"/>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4" name="Straight Connector 23">
            <a:extLst>
              <a:ext uri="{FF2B5EF4-FFF2-40B4-BE49-F238E27FC236}">
                <a16:creationId xmlns:a16="http://schemas.microsoft.com/office/drawing/2014/main" id="{C28AD002-CAF2-EC4D-90FA-C77EAA578359}"/>
              </a:ext>
            </a:extLst>
          </p:cNvPr>
          <p:cNvCxnSpPr>
            <a:stCxn id="22" idx="6"/>
            <a:endCxn id="23" idx="2"/>
          </p:cNvCxnSpPr>
          <p:nvPr/>
        </p:nvCxnSpPr>
        <p:spPr>
          <a:xfrm>
            <a:off x="9605524" y="5705198"/>
            <a:ext cx="1238922" cy="204396"/>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F3B6136E-BC50-6B4A-90BF-6B6F62FF3081}"/>
              </a:ext>
            </a:extLst>
          </p:cNvPr>
          <p:cNvSpPr txBox="1"/>
          <p:nvPr/>
        </p:nvSpPr>
        <p:spPr>
          <a:xfrm rot="540000">
            <a:off x="9851200" y="5613616"/>
            <a:ext cx="694421" cy="215444"/>
          </a:xfrm>
          <a:prstGeom prst="rect">
            <a:avLst/>
          </a:prstGeom>
          <a:noFill/>
        </p:spPr>
        <p:txBody>
          <a:bodyPr wrap="none" rtlCol="0">
            <a:spAutoFit/>
          </a:bodyPr>
          <a:lstStyle/>
          <a:p>
            <a:r>
              <a:rPr lang="en-US" sz="800" dirty="0"/>
              <a:t>Victim link 2</a:t>
            </a:r>
          </a:p>
        </p:txBody>
      </p:sp>
      <p:sp>
        <p:nvSpPr>
          <p:cNvPr id="26" name="TextBox 25">
            <a:extLst>
              <a:ext uri="{FF2B5EF4-FFF2-40B4-BE49-F238E27FC236}">
                <a16:creationId xmlns:a16="http://schemas.microsoft.com/office/drawing/2014/main" id="{A6FA65C1-03F7-A849-80B9-89E7DA23B8FE}"/>
              </a:ext>
            </a:extLst>
          </p:cNvPr>
          <p:cNvSpPr txBox="1"/>
          <p:nvPr/>
        </p:nvSpPr>
        <p:spPr>
          <a:xfrm>
            <a:off x="9079257" y="5597476"/>
            <a:ext cx="396262" cy="215444"/>
          </a:xfrm>
          <a:prstGeom prst="rect">
            <a:avLst/>
          </a:prstGeom>
          <a:noFill/>
        </p:spPr>
        <p:txBody>
          <a:bodyPr wrap="none" rtlCol="0">
            <a:spAutoFit/>
          </a:bodyPr>
          <a:lstStyle/>
          <a:p>
            <a:r>
              <a:rPr lang="en-US" sz="800" dirty="0"/>
              <a:t>VTX2</a:t>
            </a:r>
          </a:p>
        </p:txBody>
      </p:sp>
      <p:sp>
        <p:nvSpPr>
          <p:cNvPr id="27" name="TextBox 26">
            <a:extLst>
              <a:ext uri="{FF2B5EF4-FFF2-40B4-BE49-F238E27FC236}">
                <a16:creationId xmlns:a16="http://schemas.microsoft.com/office/drawing/2014/main" id="{2A1EA43C-7B14-134E-AAA7-BD724436E6B5}"/>
              </a:ext>
            </a:extLst>
          </p:cNvPr>
          <p:cNvSpPr txBox="1"/>
          <p:nvPr/>
        </p:nvSpPr>
        <p:spPr>
          <a:xfrm>
            <a:off x="11027326" y="5801872"/>
            <a:ext cx="402674" cy="215444"/>
          </a:xfrm>
          <a:prstGeom prst="rect">
            <a:avLst/>
          </a:prstGeom>
          <a:noFill/>
        </p:spPr>
        <p:txBody>
          <a:bodyPr wrap="none" rtlCol="0">
            <a:spAutoFit/>
          </a:bodyPr>
          <a:lstStyle/>
          <a:p>
            <a:r>
              <a:rPr lang="en-US" sz="800" dirty="0"/>
              <a:t>VRX2</a:t>
            </a:r>
          </a:p>
        </p:txBody>
      </p:sp>
      <p:sp>
        <p:nvSpPr>
          <p:cNvPr id="29" name="Triangle 28">
            <a:extLst>
              <a:ext uri="{FF2B5EF4-FFF2-40B4-BE49-F238E27FC236}">
                <a16:creationId xmlns:a16="http://schemas.microsoft.com/office/drawing/2014/main" id="{9DC1F165-C2EC-0542-A2E8-F5F4FC527561}"/>
              </a:ext>
            </a:extLst>
          </p:cNvPr>
          <p:cNvSpPr/>
          <p:nvPr/>
        </p:nvSpPr>
        <p:spPr>
          <a:xfrm rot="18491586">
            <a:off x="9636346" y="4942661"/>
            <a:ext cx="137160" cy="274320"/>
          </a:xfrm>
          <a:prstGeom prst="triangle">
            <a:avLst/>
          </a:prstGeom>
          <a:gradFill>
            <a:gsLst>
              <a:gs pos="0">
                <a:srgbClr val="C00000"/>
              </a:gs>
              <a:gs pos="100000">
                <a:schemeClr val="bg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riangle 29">
            <a:extLst>
              <a:ext uri="{FF2B5EF4-FFF2-40B4-BE49-F238E27FC236}">
                <a16:creationId xmlns:a16="http://schemas.microsoft.com/office/drawing/2014/main" id="{79C639DF-0C01-334D-8BA9-F2B42AA0CF3C}"/>
              </a:ext>
            </a:extLst>
          </p:cNvPr>
          <p:cNvSpPr/>
          <p:nvPr/>
        </p:nvSpPr>
        <p:spPr>
          <a:xfrm rot="6082962">
            <a:off x="10641913" y="5418788"/>
            <a:ext cx="137160" cy="274320"/>
          </a:xfrm>
          <a:prstGeom prst="triangle">
            <a:avLst/>
          </a:prstGeom>
          <a:gradFill>
            <a:gsLst>
              <a:gs pos="0">
                <a:schemeClr val="accent1"/>
              </a:gs>
              <a:gs pos="100000">
                <a:schemeClr val="bg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riangle 30">
            <a:extLst>
              <a:ext uri="{FF2B5EF4-FFF2-40B4-BE49-F238E27FC236}">
                <a16:creationId xmlns:a16="http://schemas.microsoft.com/office/drawing/2014/main" id="{94562BA4-3BDC-E648-8F9C-E5DCD216FB38}"/>
              </a:ext>
            </a:extLst>
          </p:cNvPr>
          <p:cNvSpPr/>
          <p:nvPr/>
        </p:nvSpPr>
        <p:spPr>
          <a:xfrm rot="15673486">
            <a:off x="9678885" y="4846900"/>
            <a:ext cx="137160" cy="274320"/>
          </a:xfrm>
          <a:prstGeom prst="triangle">
            <a:avLst/>
          </a:prstGeom>
          <a:gradFill>
            <a:gsLst>
              <a:gs pos="0">
                <a:srgbClr val="C00000"/>
              </a:gs>
              <a:gs pos="100000">
                <a:schemeClr val="bg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riangle 31">
            <a:extLst>
              <a:ext uri="{FF2B5EF4-FFF2-40B4-BE49-F238E27FC236}">
                <a16:creationId xmlns:a16="http://schemas.microsoft.com/office/drawing/2014/main" id="{4CECEF81-BFC1-FB4F-88C8-711E896C7D48}"/>
              </a:ext>
            </a:extLst>
          </p:cNvPr>
          <p:cNvSpPr/>
          <p:nvPr/>
        </p:nvSpPr>
        <p:spPr>
          <a:xfrm rot="6082962">
            <a:off x="10622489" y="5743135"/>
            <a:ext cx="137160" cy="274320"/>
          </a:xfrm>
          <a:prstGeom prst="triangle">
            <a:avLst/>
          </a:prstGeom>
          <a:gradFill>
            <a:gsLst>
              <a:gs pos="0">
                <a:schemeClr val="accent1"/>
              </a:gs>
              <a:gs pos="100000">
                <a:schemeClr val="bg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Content Placeholder 10">
            <a:extLst>
              <a:ext uri="{FF2B5EF4-FFF2-40B4-BE49-F238E27FC236}">
                <a16:creationId xmlns:a16="http://schemas.microsoft.com/office/drawing/2014/main" id="{0A0E4AB1-8A65-9F4A-884D-6B7B7E12C1B5}"/>
              </a:ext>
            </a:extLst>
          </p:cNvPr>
          <p:cNvSpPr txBox="1">
            <a:spLocks/>
          </p:cNvSpPr>
          <p:nvPr/>
        </p:nvSpPr>
        <p:spPr>
          <a:xfrm>
            <a:off x="8412480" y="1371600"/>
            <a:ext cx="3657600" cy="50292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a:buChar char="•"/>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16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None/>
            </a:pPr>
            <a:r>
              <a:rPr lang="en-US" sz="1200" u="sng" dirty="0"/>
              <a:t>Initiator </a:t>
            </a:r>
            <a:r>
              <a:rPr lang="en-US" sz="1200" b="1" u="sng" dirty="0"/>
              <a:t>or AP</a:t>
            </a:r>
            <a:r>
              <a:rPr lang="en-US" sz="1200" u="sng" dirty="0"/>
              <a:t> MLME (and TDD Sector Config fields)</a:t>
            </a:r>
            <a:endParaRPr lang="en-US" sz="1200" dirty="0"/>
          </a:p>
          <a:p>
            <a:r>
              <a:rPr lang="en-US" sz="1200" dirty="0"/>
              <a:t>Start time</a:t>
            </a:r>
          </a:p>
          <a:p>
            <a:r>
              <a:rPr lang="en-US" sz="1200" dirty="0"/>
              <a:t>Period P or schedule (already provided)</a:t>
            </a:r>
          </a:p>
          <a:p>
            <a:r>
              <a:rPr lang="en-US" sz="1200" dirty="0"/>
              <a:t>TDD SSW multiplicity </a:t>
            </a:r>
            <a:r>
              <a:rPr lang="en-US" sz="1200" b="1" dirty="0"/>
              <a:t>(Note 3)</a:t>
            </a:r>
          </a:p>
          <a:p>
            <a:r>
              <a:rPr lang="en-US" sz="1200" b="1" dirty="0"/>
              <a:t>Set of responders</a:t>
            </a:r>
          </a:p>
          <a:p>
            <a:r>
              <a:rPr lang="en-US" sz="1200" dirty="0"/>
              <a:t>Set of Rx beams </a:t>
            </a:r>
            <a:r>
              <a:rPr lang="en-US" sz="1200" b="1" dirty="0"/>
              <a:t>(Note 4)</a:t>
            </a:r>
            <a:endParaRPr lang="en-US" sz="1200" dirty="0"/>
          </a:p>
          <a:p>
            <a:r>
              <a:rPr lang="en-US" sz="1200" b="1" dirty="0"/>
              <a:t>TA address (Note 5)</a:t>
            </a:r>
          </a:p>
          <a:p>
            <a:pPr marL="0" indent="0">
              <a:buNone/>
            </a:pPr>
            <a:endParaRPr lang="en-US" sz="1200" dirty="0"/>
          </a:p>
          <a:p>
            <a:pPr marL="0" indent="0">
              <a:buNone/>
            </a:pPr>
            <a:r>
              <a:rPr lang="en-US" sz="1200" u="sng" dirty="0"/>
              <a:t>Non-AP (CN) can also be the initiator</a:t>
            </a:r>
          </a:p>
          <a:p>
            <a:pPr marL="0" indent="0">
              <a:buNone/>
            </a:pPr>
            <a:r>
              <a:rPr lang="en-US" sz="1200" dirty="0"/>
              <a:t>Probably can be administered through the AP/controller only (under study)</a:t>
            </a:r>
          </a:p>
        </p:txBody>
      </p:sp>
      <p:sp>
        <p:nvSpPr>
          <p:cNvPr id="35" name="Content Placeholder 10">
            <a:extLst>
              <a:ext uri="{FF2B5EF4-FFF2-40B4-BE49-F238E27FC236}">
                <a16:creationId xmlns:a16="http://schemas.microsoft.com/office/drawing/2014/main" id="{98A3282A-00C5-A344-B42D-A5F6455B22F3}"/>
              </a:ext>
            </a:extLst>
          </p:cNvPr>
          <p:cNvSpPr txBox="1">
            <a:spLocks/>
          </p:cNvSpPr>
          <p:nvPr/>
        </p:nvSpPr>
        <p:spPr>
          <a:xfrm>
            <a:off x="4663440" y="1371600"/>
            <a:ext cx="3657600" cy="502920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a:buChar char="•"/>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16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None/>
            </a:pPr>
            <a:r>
              <a:rPr lang="en-US" sz="1200" u="sng" dirty="0"/>
              <a:t>Generalized</a:t>
            </a:r>
          </a:p>
          <a:p>
            <a:r>
              <a:rPr lang="en-US" sz="1200" dirty="0"/>
              <a:t>Number of beamforming slots in the schedule given to initiator does not have to be a multiple of number of scanned beams</a:t>
            </a:r>
          </a:p>
          <a:p>
            <a:pPr lvl="1"/>
            <a:r>
              <a:rPr lang="en-US" sz="1200" dirty="0"/>
              <a:t>For example, 100 slots may be allocated to scan 31 Tx beams</a:t>
            </a:r>
          </a:p>
          <a:p>
            <a:r>
              <a:rPr lang="en-US" sz="1200" dirty="0"/>
              <a:t>Different receive schedules (and Rx beams) for each victim link (this is more generalizing the procedure than generalizing the protocol)</a:t>
            </a:r>
          </a:p>
          <a:p>
            <a:pPr lvl="1"/>
            <a:r>
              <a:rPr lang="en-US" sz="1200" dirty="0"/>
              <a:t>For example, one responder receiving during a portion of the 100 slots in the above example, while another responder receiving during the entire 100 slots</a:t>
            </a:r>
            <a:endParaRPr lang="en-US" sz="1200" b="1" dirty="0"/>
          </a:p>
        </p:txBody>
      </p:sp>
      <p:sp>
        <p:nvSpPr>
          <p:cNvPr id="36" name="TextBox 35">
            <a:extLst>
              <a:ext uri="{FF2B5EF4-FFF2-40B4-BE49-F238E27FC236}">
                <a16:creationId xmlns:a16="http://schemas.microsoft.com/office/drawing/2014/main" id="{50D2490C-DE33-164F-B072-A241B4DA48D9}"/>
              </a:ext>
            </a:extLst>
          </p:cNvPr>
          <p:cNvSpPr txBox="1"/>
          <p:nvPr/>
        </p:nvSpPr>
        <p:spPr>
          <a:xfrm>
            <a:off x="4572000" y="4539987"/>
            <a:ext cx="3739880" cy="1477328"/>
          </a:xfrm>
          <a:prstGeom prst="rect">
            <a:avLst/>
          </a:prstGeom>
          <a:noFill/>
        </p:spPr>
        <p:txBody>
          <a:bodyPr wrap="square" rtlCol="0">
            <a:spAutoFit/>
          </a:bodyPr>
          <a:lstStyle/>
          <a:p>
            <a:pPr lvl="0">
              <a:lnSpc>
                <a:spcPct val="90000"/>
              </a:lnSpc>
            </a:pPr>
            <a:r>
              <a:rPr lang="en-US" sz="1000" u="sng" dirty="0">
                <a:solidFill>
                  <a:prstClr val="black"/>
                </a:solidFill>
              </a:rPr>
              <a:t>Notes</a:t>
            </a:r>
          </a:p>
          <a:p>
            <a:pPr marL="228600" lvl="0" indent="-228600">
              <a:lnSpc>
                <a:spcPct val="90000"/>
              </a:lnSpc>
              <a:buFont typeface="Arial"/>
              <a:buAutoNum type="arabicParenBoth"/>
            </a:pPr>
            <a:r>
              <a:rPr lang="en-US" sz="1000" dirty="0">
                <a:solidFill>
                  <a:prstClr val="black"/>
                </a:solidFill>
              </a:rPr>
              <a:t>Sweep can be repeated (is ended administratively)</a:t>
            </a:r>
          </a:p>
          <a:p>
            <a:pPr marL="228600" lvl="0" indent="-228600">
              <a:lnSpc>
                <a:spcPct val="90000"/>
              </a:lnSpc>
              <a:buFont typeface="Arial"/>
              <a:buAutoNum type="arabicParenBoth"/>
            </a:pPr>
            <a:r>
              <a:rPr lang="en-US" sz="1000" dirty="0">
                <a:solidFill>
                  <a:prstClr val="black"/>
                </a:solidFill>
              </a:rPr>
              <a:t>Some or all of Rx beams can be the same, e.g., for averaging</a:t>
            </a:r>
          </a:p>
          <a:p>
            <a:pPr marL="228600" lvl="0" indent="-228600">
              <a:lnSpc>
                <a:spcPct val="90000"/>
              </a:lnSpc>
              <a:buFont typeface="Arial"/>
              <a:buAutoNum type="arabicParenBoth"/>
            </a:pPr>
            <a:r>
              <a:rPr lang="en-US" sz="1000" dirty="0">
                <a:solidFill>
                  <a:prstClr val="black"/>
                </a:solidFill>
              </a:rPr>
              <a:t>Knowing the TDD SSW multiplicity can help with averaging decisions</a:t>
            </a:r>
          </a:p>
          <a:p>
            <a:pPr marL="228600" lvl="0" indent="-228600">
              <a:lnSpc>
                <a:spcPct val="90000"/>
              </a:lnSpc>
              <a:buFont typeface="Arial"/>
              <a:buAutoNum type="arabicParenBoth"/>
            </a:pPr>
            <a:r>
              <a:rPr lang="en-US" sz="1000" dirty="0">
                <a:solidFill>
                  <a:prstClr val="black"/>
                </a:solidFill>
              </a:rPr>
              <a:t>Set of Rx beams can be null to leave the Rx selection to responder</a:t>
            </a:r>
          </a:p>
          <a:p>
            <a:pPr marL="228600" lvl="0" indent="-228600">
              <a:lnSpc>
                <a:spcPct val="90000"/>
              </a:lnSpc>
              <a:buFont typeface="Arial"/>
              <a:buAutoNum type="arabicParenBoth"/>
            </a:pPr>
            <a:r>
              <a:rPr lang="en-US" sz="1000" b="1" dirty="0">
                <a:solidFill>
                  <a:prstClr val="black"/>
                </a:solidFill>
              </a:rPr>
              <a:t>TDD Sector Config exchange for another TA not in BSS</a:t>
            </a:r>
          </a:p>
          <a:p>
            <a:pPr marL="228600" lvl="0" indent="-228600">
              <a:lnSpc>
                <a:spcPct val="90000"/>
              </a:lnSpc>
              <a:buFont typeface="Arial"/>
              <a:buAutoNum type="arabicParenBoth"/>
            </a:pPr>
            <a:r>
              <a:rPr lang="en-US" sz="1000" dirty="0"/>
              <a:t>Operation is runtime Tx calibration on aggressor (responders receiving on constant receive beams) + TA filtering</a:t>
            </a:r>
          </a:p>
        </p:txBody>
      </p:sp>
      <p:sp>
        <p:nvSpPr>
          <p:cNvPr id="7" name="Date Placeholder 6">
            <a:extLst>
              <a:ext uri="{FF2B5EF4-FFF2-40B4-BE49-F238E27FC236}">
                <a16:creationId xmlns:a16="http://schemas.microsoft.com/office/drawing/2014/main" id="{1DE5ED9C-C95D-2E47-8E48-FC46ECD7F4DD}"/>
              </a:ext>
            </a:extLst>
          </p:cNvPr>
          <p:cNvSpPr>
            <a:spLocks noGrp="1"/>
          </p:cNvSpPr>
          <p:nvPr>
            <p:ph type="dt" idx="13"/>
          </p:nvPr>
        </p:nvSpPr>
        <p:spPr/>
        <p:txBody>
          <a:bodyPr/>
          <a:lstStyle/>
          <a:p>
            <a:r>
              <a:rPr lang="en-US"/>
              <a:t>September 2019</a:t>
            </a:r>
          </a:p>
        </p:txBody>
      </p:sp>
    </p:spTree>
    <p:extLst>
      <p:ext uri="{BB962C8B-B14F-4D97-AF65-F5344CB8AC3E}">
        <p14:creationId xmlns:p14="http://schemas.microsoft.com/office/powerpoint/2010/main" val="11449463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a:extLst>
              <a:ext uri="{FF2B5EF4-FFF2-40B4-BE49-F238E27FC236}">
                <a16:creationId xmlns:a16="http://schemas.microsoft.com/office/drawing/2014/main" id="{E2B99B7B-5FB9-4745-A94C-7B746268EFCC}"/>
              </a:ext>
            </a:extLst>
          </p:cNvPr>
          <p:cNvSpPr txBox="1"/>
          <p:nvPr/>
        </p:nvSpPr>
        <p:spPr>
          <a:xfrm>
            <a:off x="10778750" y="4846422"/>
            <a:ext cx="579005" cy="338554"/>
          </a:xfrm>
          <a:prstGeom prst="rect">
            <a:avLst/>
          </a:prstGeom>
          <a:solidFill>
            <a:schemeClr val="bg1"/>
          </a:solidFill>
        </p:spPr>
        <p:txBody>
          <a:bodyPr wrap="none" rtlCol="0">
            <a:spAutoFit/>
          </a:bodyPr>
          <a:lstStyle/>
          <a:p>
            <a:pPr algn="ctr"/>
            <a:r>
              <a:rPr lang="en-US" sz="800" dirty="0"/>
              <a:t>VRX</a:t>
            </a:r>
          </a:p>
          <a:p>
            <a:pPr algn="ctr"/>
            <a:r>
              <a:rPr lang="en-US" sz="800" dirty="0"/>
              <a:t>(initiator)</a:t>
            </a:r>
          </a:p>
        </p:txBody>
      </p:sp>
      <p:sp>
        <p:nvSpPr>
          <p:cNvPr id="2" name="Title 1">
            <a:extLst>
              <a:ext uri="{FF2B5EF4-FFF2-40B4-BE49-F238E27FC236}">
                <a16:creationId xmlns:a16="http://schemas.microsoft.com/office/drawing/2014/main" id="{53F1748C-45A1-3847-B29E-0DC51F8DF7FB}"/>
              </a:ext>
            </a:extLst>
          </p:cNvPr>
          <p:cNvSpPr>
            <a:spLocks noGrp="1"/>
          </p:cNvSpPr>
          <p:nvPr>
            <p:ph type="title"/>
          </p:nvPr>
        </p:nvSpPr>
        <p:spPr/>
        <p:txBody>
          <a:bodyPr/>
          <a:lstStyle/>
          <a:p>
            <a:r>
              <a:rPr lang="en-US" dirty="0"/>
              <a:t>Coordinated beamforming – Rx training (Rx CBF)</a:t>
            </a:r>
            <a:endParaRPr lang="en-US" sz="2000" dirty="0"/>
          </a:p>
        </p:txBody>
      </p:sp>
      <p:sp>
        <p:nvSpPr>
          <p:cNvPr id="3" name="Content Placeholder 2">
            <a:extLst>
              <a:ext uri="{FF2B5EF4-FFF2-40B4-BE49-F238E27FC236}">
                <a16:creationId xmlns:a16="http://schemas.microsoft.com/office/drawing/2014/main" id="{1AFD26FE-E256-2745-B99A-20779156A3C0}"/>
              </a:ext>
            </a:extLst>
          </p:cNvPr>
          <p:cNvSpPr>
            <a:spLocks noGrp="1"/>
          </p:cNvSpPr>
          <p:nvPr>
            <p:ph sz="half" idx="1"/>
          </p:nvPr>
        </p:nvSpPr>
        <p:spPr>
          <a:xfrm>
            <a:off x="914400" y="1371600"/>
            <a:ext cx="3657600" cy="5029200"/>
          </a:xfrm>
        </p:spPr>
        <p:txBody>
          <a:bodyPr>
            <a:noAutofit/>
          </a:bodyPr>
          <a:lstStyle/>
          <a:p>
            <a:pPr marL="0" indent="0">
              <a:buNone/>
            </a:pPr>
            <a:r>
              <a:rPr lang="en-US" sz="1200" u="sng" dirty="0"/>
              <a:t>Example implementation</a:t>
            </a:r>
          </a:p>
          <a:p>
            <a:r>
              <a:rPr lang="en-US" sz="1200" dirty="0"/>
              <a:t>Network level interference nulling operation involving multiple aggressor links and a victim link: Finding the Rx beam with least interference from multiple aggressors</a:t>
            </a:r>
          </a:p>
          <a:p>
            <a:r>
              <a:rPr lang="en-US" sz="1200" dirty="0"/>
              <a:t>Initiator (on victim link) receiving on generally different Rx beams during beamforming slot every 400 µs </a:t>
            </a:r>
            <a:r>
              <a:rPr lang="en-US" sz="1200" b="1" dirty="0"/>
              <a:t>(Note 1, 2)</a:t>
            </a:r>
          </a:p>
          <a:p>
            <a:r>
              <a:rPr lang="en-US" sz="1200" dirty="0"/>
              <a:t>Multiple responders (on multiple aggressor links) transmitting on a given Tx beam during beamforming slots allocated to them (with invert scan polarity sometimes this may happen in the opposite subframe) </a:t>
            </a:r>
          </a:p>
          <a:p>
            <a:r>
              <a:rPr lang="en-US" sz="1200" dirty="0"/>
              <a:t>Initiator reporting the result through the controller</a:t>
            </a:r>
          </a:p>
          <a:p>
            <a:pPr lvl="0"/>
            <a:r>
              <a:rPr lang="en-US" sz="1200" b="1" dirty="0">
                <a:solidFill>
                  <a:prstClr val="black"/>
                </a:solidFill>
              </a:rPr>
              <a:t>Any device can be the initiator (DN or CN)</a:t>
            </a:r>
          </a:p>
          <a:p>
            <a:pPr lvl="0"/>
            <a:r>
              <a:rPr lang="en-US" sz="1200" b="1" dirty="0">
                <a:solidFill>
                  <a:prstClr val="black"/>
                </a:solidFill>
              </a:rPr>
              <a:t>No notion of BSS association for different responders (network-level operation)</a:t>
            </a:r>
          </a:p>
        </p:txBody>
      </p:sp>
      <p:sp>
        <p:nvSpPr>
          <p:cNvPr id="6" name="Footer Placeholder 5">
            <a:extLst>
              <a:ext uri="{FF2B5EF4-FFF2-40B4-BE49-F238E27FC236}">
                <a16:creationId xmlns:a16="http://schemas.microsoft.com/office/drawing/2014/main" id="{B7669A32-4A3F-9D46-910D-34EE7E2D7F14}"/>
              </a:ext>
            </a:extLst>
          </p:cNvPr>
          <p:cNvSpPr>
            <a:spLocks noGrp="1"/>
          </p:cNvSpPr>
          <p:nvPr>
            <p:ph type="ftr" idx="11"/>
          </p:nvPr>
        </p:nvSpPr>
        <p:spPr/>
        <p:txBody>
          <a:bodyPr/>
          <a:lstStyle/>
          <a:p>
            <a:r>
              <a:rPr lang="en-US"/>
              <a:t>Payam Torab, Facebook</a:t>
            </a:r>
          </a:p>
        </p:txBody>
      </p:sp>
      <p:sp>
        <p:nvSpPr>
          <p:cNvPr id="4" name="Slide Number Placeholder 3">
            <a:extLst>
              <a:ext uri="{FF2B5EF4-FFF2-40B4-BE49-F238E27FC236}">
                <a16:creationId xmlns:a16="http://schemas.microsoft.com/office/drawing/2014/main" id="{2E2A6D63-E234-F247-BF09-7BD1A402BCB0}"/>
              </a:ext>
            </a:extLst>
          </p:cNvPr>
          <p:cNvSpPr>
            <a:spLocks noGrp="1"/>
          </p:cNvSpPr>
          <p:nvPr>
            <p:ph type="sldNum" idx="12"/>
          </p:nvPr>
        </p:nvSpPr>
        <p:spPr/>
        <p:txBody>
          <a:bodyPr/>
          <a:lstStyle/>
          <a:p>
            <a:fld id="{8DA914FD-A84A-014B-9544-5B3F962B64A5}" type="slidenum">
              <a:rPr lang="en-US" smtClean="0"/>
              <a:pPr/>
              <a:t>9</a:t>
            </a:fld>
            <a:endParaRPr lang="en-US"/>
          </a:p>
        </p:txBody>
      </p:sp>
      <p:sp>
        <p:nvSpPr>
          <p:cNvPr id="5" name="Oval 4">
            <a:extLst>
              <a:ext uri="{FF2B5EF4-FFF2-40B4-BE49-F238E27FC236}">
                <a16:creationId xmlns:a16="http://schemas.microsoft.com/office/drawing/2014/main" id="{92587012-54B6-BE45-AA9E-30C75243A74B}"/>
              </a:ext>
            </a:extLst>
          </p:cNvPr>
          <p:cNvSpPr/>
          <p:nvPr/>
        </p:nvSpPr>
        <p:spPr>
          <a:xfrm>
            <a:off x="9273458" y="4862704"/>
            <a:ext cx="182880" cy="18288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B42B3F0A-5D58-894E-B42A-7D6E80F2FC13}"/>
              </a:ext>
            </a:extLst>
          </p:cNvPr>
          <p:cNvSpPr/>
          <p:nvPr/>
        </p:nvSpPr>
        <p:spPr>
          <a:xfrm>
            <a:off x="10695260" y="4862704"/>
            <a:ext cx="182880" cy="182880"/>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a:extLst>
              <a:ext uri="{FF2B5EF4-FFF2-40B4-BE49-F238E27FC236}">
                <a16:creationId xmlns:a16="http://schemas.microsoft.com/office/drawing/2014/main" id="{01D48948-8344-1B46-9272-A04445797252}"/>
              </a:ext>
            </a:extLst>
          </p:cNvPr>
          <p:cNvCxnSpPr>
            <a:stCxn id="5" idx="6"/>
            <a:endCxn id="9" idx="2"/>
          </p:cNvCxnSpPr>
          <p:nvPr/>
        </p:nvCxnSpPr>
        <p:spPr>
          <a:xfrm>
            <a:off x="9456338" y="4954144"/>
            <a:ext cx="123892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315B6BEF-42A8-2E40-BD62-2083DF3D34D0}"/>
              </a:ext>
            </a:extLst>
          </p:cNvPr>
          <p:cNvSpPr txBox="1"/>
          <p:nvPr/>
        </p:nvSpPr>
        <p:spPr>
          <a:xfrm>
            <a:off x="9623295" y="4765740"/>
            <a:ext cx="620683" cy="215444"/>
          </a:xfrm>
          <a:prstGeom prst="rect">
            <a:avLst/>
          </a:prstGeom>
          <a:noFill/>
        </p:spPr>
        <p:txBody>
          <a:bodyPr wrap="none" rtlCol="0">
            <a:spAutoFit/>
          </a:bodyPr>
          <a:lstStyle/>
          <a:p>
            <a:r>
              <a:rPr lang="en-US" sz="800" dirty="0"/>
              <a:t>Victim link</a:t>
            </a:r>
          </a:p>
        </p:txBody>
      </p:sp>
      <p:sp>
        <p:nvSpPr>
          <p:cNvPr id="13" name="TextBox 12">
            <a:extLst>
              <a:ext uri="{FF2B5EF4-FFF2-40B4-BE49-F238E27FC236}">
                <a16:creationId xmlns:a16="http://schemas.microsoft.com/office/drawing/2014/main" id="{53501929-3FC9-4B48-9673-12ECA86791CA}"/>
              </a:ext>
            </a:extLst>
          </p:cNvPr>
          <p:cNvSpPr txBox="1"/>
          <p:nvPr/>
        </p:nvSpPr>
        <p:spPr>
          <a:xfrm>
            <a:off x="8930071" y="4846422"/>
            <a:ext cx="344966" cy="215444"/>
          </a:xfrm>
          <a:prstGeom prst="rect">
            <a:avLst/>
          </a:prstGeom>
          <a:noFill/>
        </p:spPr>
        <p:txBody>
          <a:bodyPr wrap="none" rtlCol="0">
            <a:spAutoFit/>
          </a:bodyPr>
          <a:lstStyle/>
          <a:p>
            <a:r>
              <a:rPr lang="en-US" sz="800" dirty="0"/>
              <a:t>VTX</a:t>
            </a:r>
          </a:p>
        </p:txBody>
      </p:sp>
      <p:sp>
        <p:nvSpPr>
          <p:cNvPr id="16" name="Oval 15">
            <a:extLst>
              <a:ext uri="{FF2B5EF4-FFF2-40B4-BE49-F238E27FC236}">
                <a16:creationId xmlns:a16="http://schemas.microsoft.com/office/drawing/2014/main" id="{696EF72D-CDF3-D045-93D7-FB4C7E44FFF2}"/>
              </a:ext>
            </a:extLst>
          </p:cNvPr>
          <p:cNvSpPr/>
          <p:nvPr/>
        </p:nvSpPr>
        <p:spPr>
          <a:xfrm>
            <a:off x="9273458" y="5241884"/>
            <a:ext cx="182880" cy="18288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984089D9-02D4-CC4F-9B2D-71E7CD73AA82}"/>
              </a:ext>
            </a:extLst>
          </p:cNvPr>
          <p:cNvSpPr/>
          <p:nvPr/>
        </p:nvSpPr>
        <p:spPr>
          <a:xfrm>
            <a:off x="10695260" y="5446280"/>
            <a:ext cx="182880" cy="18288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Connector 17">
            <a:extLst>
              <a:ext uri="{FF2B5EF4-FFF2-40B4-BE49-F238E27FC236}">
                <a16:creationId xmlns:a16="http://schemas.microsoft.com/office/drawing/2014/main" id="{72718D7C-B4C6-5547-A86F-6FB93F81BA84}"/>
              </a:ext>
            </a:extLst>
          </p:cNvPr>
          <p:cNvCxnSpPr>
            <a:stCxn id="16" idx="6"/>
            <a:endCxn id="17" idx="2"/>
          </p:cNvCxnSpPr>
          <p:nvPr/>
        </p:nvCxnSpPr>
        <p:spPr>
          <a:xfrm>
            <a:off x="9456338" y="5333324"/>
            <a:ext cx="1238922" cy="204396"/>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C566B5C2-CA8D-6343-8E04-34F2E5517B07}"/>
              </a:ext>
            </a:extLst>
          </p:cNvPr>
          <p:cNvSpPr txBox="1"/>
          <p:nvPr/>
        </p:nvSpPr>
        <p:spPr>
          <a:xfrm rot="540000">
            <a:off x="9815652" y="5279217"/>
            <a:ext cx="841897" cy="215444"/>
          </a:xfrm>
          <a:prstGeom prst="rect">
            <a:avLst/>
          </a:prstGeom>
          <a:noFill/>
        </p:spPr>
        <p:txBody>
          <a:bodyPr wrap="none" rtlCol="0">
            <a:spAutoFit/>
          </a:bodyPr>
          <a:lstStyle/>
          <a:p>
            <a:r>
              <a:rPr lang="en-US" sz="800" dirty="0"/>
              <a:t>Aggressor link 1</a:t>
            </a:r>
          </a:p>
        </p:txBody>
      </p:sp>
      <p:sp>
        <p:nvSpPr>
          <p:cNvPr id="20" name="TextBox 19">
            <a:extLst>
              <a:ext uri="{FF2B5EF4-FFF2-40B4-BE49-F238E27FC236}">
                <a16:creationId xmlns:a16="http://schemas.microsoft.com/office/drawing/2014/main" id="{69D39732-0890-2146-8388-807BD6B3FB65}"/>
              </a:ext>
            </a:extLst>
          </p:cNvPr>
          <p:cNvSpPr txBox="1"/>
          <p:nvPr/>
        </p:nvSpPr>
        <p:spPr>
          <a:xfrm>
            <a:off x="8930071" y="5225602"/>
            <a:ext cx="397866" cy="215444"/>
          </a:xfrm>
          <a:prstGeom prst="rect">
            <a:avLst/>
          </a:prstGeom>
          <a:noFill/>
        </p:spPr>
        <p:txBody>
          <a:bodyPr wrap="none" rtlCol="0">
            <a:spAutoFit/>
          </a:bodyPr>
          <a:lstStyle/>
          <a:p>
            <a:r>
              <a:rPr lang="en-US" sz="800" dirty="0"/>
              <a:t>ATX1</a:t>
            </a:r>
          </a:p>
        </p:txBody>
      </p:sp>
      <p:sp>
        <p:nvSpPr>
          <p:cNvPr id="21" name="TextBox 20">
            <a:extLst>
              <a:ext uri="{FF2B5EF4-FFF2-40B4-BE49-F238E27FC236}">
                <a16:creationId xmlns:a16="http://schemas.microsoft.com/office/drawing/2014/main" id="{42412D71-AD58-3745-9DDC-7704B200AFB4}"/>
              </a:ext>
            </a:extLst>
          </p:cNvPr>
          <p:cNvSpPr txBox="1"/>
          <p:nvPr/>
        </p:nvSpPr>
        <p:spPr>
          <a:xfrm>
            <a:off x="10878140" y="5429998"/>
            <a:ext cx="404278" cy="215444"/>
          </a:xfrm>
          <a:prstGeom prst="rect">
            <a:avLst/>
          </a:prstGeom>
          <a:noFill/>
        </p:spPr>
        <p:txBody>
          <a:bodyPr wrap="none" rtlCol="0">
            <a:spAutoFit/>
          </a:bodyPr>
          <a:lstStyle/>
          <a:p>
            <a:r>
              <a:rPr lang="en-US" sz="800" dirty="0"/>
              <a:t>ARX1</a:t>
            </a:r>
          </a:p>
        </p:txBody>
      </p:sp>
      <p:sp>
        <p:nvSpPr>
          <p:cNvPr id="22" name="Oval 21">
            <a:extLst>
              <a:ext uri="{FF2B5EF4-FFF2-40B4-BE49-F238E27FC236}">
                <a16:creationId xmlns:a16="http://schemas.microsoft.com/office/drawing/2014/main" id="{02FCA970-493B-D94D-96EF-5ABF1272777A}"/>
              </a:ext>
            </a:extLst>
          </p:cNvPr>
          <p:cNvSpPr/>
          <p:nvPr/>
        </p:nvSpPr>
        <p:spPr>
          <a:xfrm>
            <a:off x="9273458" y="5566117"/>
            <a:ext cx="182880" cy="18288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BD597C61-0A1F-064E-BF65-08DEB85BA414}"/>
              </a:ext>
            </a:extLst>
          </p:cNvPr>
          <p:cNvSpPr/>
          <p:nvPr/>
        </p:nvSpPr>
        <p:spPr>
          <a:xfrm>
            <a:off x="10695260" y="5770513"/>
            <a:ext cx="182880" cy="18288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4" name="Straight Connector 23">
            <a:extLst>
              <a:ext uri="{FF2B5EF4-FFF2-40B4-BE49-F238E27FC236}">
                <a16:creationId xmlns:a16="http://schemas.microsoft.com/office/drawing/2014/main" id="{C28AD002-CAF2-EC4D-90FA-C77EAA578359}"/>
              </a:ext>
            </a:extLst>
          </p:cNvPr>
          <p:cNvCxnSpPr>
            <a:stCxn id="22" idx="6"/>
            <a:endCxn id="23" idx="2"/>
          </p:cNvCxnSpPr>
          <p:nvPr/>
        </p:nvCxnSpPr>
        <p:spPr>
          <a:xfrm>
            <a:off x="9456338" y="5657557"/>
            <a:ext cx="1238922" cy="204396"/>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F3B6136E-BC50-6B4A-90BF-6B6F62FF3081}"/>
              </a:ext>
            </a:extLst>
          </p:cNvPr>
          <p:cNvSpPr txBox="1"/>
          <p:nvPr/>
        </p:nvSpPr>
        <p:spPr>
          <a:xfrm rot="540000">
            <a:off x="9815652" y="5603450"/>
            <a:ext cx="841897" cy="215444"/>
          </a:xfrm>
          <a:prstGeom prst="rect">
            <a:avLst/>
          </a:prstGeom>
          <a:noFill/>
        </p:spPr>
        <p:txBody>
          <a:bodyPr wrap="none" rtlCol="0">
            <a:spAutoFit/>
          </a:bodyPr>
          <a:lstStyle/>
          <a:p>
            <a:r>
              <a:rPr lang="en-US" sz="800" dirty="0"/>
              <a:t>Aggressor link 2</a:t>
            </a:r>
          </a:p>
        </p:txBody>
      </p:sp>
      <p:sp>
        <p:nvSpPr>
          <p:cNvPr id="26" name="TextBox 25">
            <a:extLst>
              <a:ext uri="{FF2B5EF4-FFF2-40B4-BE49-F238E27FC236}">
                <a16:creationId xmlns:a16="http://schemas.microsoft.com/office/drawing/2014/main" id="{A6FA65C1-03F7-A849-80B9-89E7DA23B8FE}"/>
              </a:ext>
            </a:extLst>
          </p:cNvPr>
          <p:cNvSpPr txBox="1"/>
          <p:nvPr/>
        </p:nvSpPr>
        <p:spPr>
          <a:xfrm>
            <a:off x="8930071" y="5549835"/>
            <a:ext cx="397866" cy="215444"/>
          </a:xfrm>
          <a:prstGeom prst="rect">
            <a:avLst/>
          </a:prstGeom>
          <a:noFill/>
        </p:spPr>
        <p:txBody>
          <a:bodyPr wrap="none" rtlCol="0">
            <a:spAutoFit/>
          </a:bodyPr>
          <a:lstStyle/>
          <a:p>
            <a:r>
              <a:rPr lang="en-US" sz="800" dirty="0"/>
              <a:t>ATX2</a:t>
            </a:r>
          </a:p>
        </p:txBody>
      </p:sp>
      <p:sp>
        <p:nvSpPr>
          <p:cNvPr id="27" name="TextBox 26">
            <a:extLst>
              <a:ext uri="{FF2B5EF4-FFF2-40B4-BE49-F238E27FC236}">
                <a16:creationId xmlns:a16="http://schemas.microsoft.com/office/drawing/2014/main" id="{2A1EA43C-7B14-134E-AAA7-BD724436E6B5}"/>
              </a:ext>
            </a:extLst>
          </p:cNvPr>
          <p:cNvSpPr txBox="1"/>
          <p:nvPr/>
        </p:nvSpPr>
        <p:spPr>
          <a:xfrm>
            <a:off x="10878140" y="5754231"/>
            <a:ext cx="402674" cy="215444"/>
          </a:xfrm>
          <a:prstGeom prst="rect">
            <a:avLst/>
          </a:prstGeom>
          <a:noFill/>
        </p:spPr>
        <p:txBody>
          <a:bodyPr wrap="none" rtlCol="0">
            <a:spAutoFit/>
          </a:bodyPr>
          <a:lstStyle/>
          <a:p>
            <a:r>
              <a:rPr lang="en-US" sz="800" dirty="0"/>
              <a:t>VRX2</a:t>
            </a:r>
          </a:p>
        </p:txBody>
      </p:sp>
      <p:sp>
        <p:nvSpPr>
          <p:cNvPr id="28" name="Triangle 27">
            <a:extLst>
              <a:ext uri="{FF2B5EF4-FFF2-40B4-BE49-F238E27FC236}">
                <a16:creationId xmlns:a16="http://schemas.microsoft.com/office/drawing/2014/main" id="{DB9C55FA-7F95-CE44-90CB-9D7C1DD08EDB}"/>
              </a:ext>
            </a:extLst>
          </p:cNvPr>
          <p:cNvSpPr/>
          <p:nvPr/>
        </p:nvSpPr>
        <p:spPr>
          <a:xfrm rot="16778672">
            <a:off x="9524928" y="5218752"/>
            <a:ext cx="137160" cy="274320"/>
          </a:xfrm>
          <a:prstGeom prst="triangle">
            <a:avLst/>
          </a:prstGeom>
          <a:gradFill>
            <a:gsLst>
              <a:gs pos="0">
                <a:srgbClr val="C00000"/>
              </a:gs>
              <a:gs pos="100000">
                <a:schemeClr val="bg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riangle 28">
            <a:extLst>
              <a:ext uri="{FF2B5EF4-FFF2-40B4-BE49-F238E27FC236}">
                <a16:creationId xmlns:a16="http://schemas.microsoft.com/office/drawing/2014/main" id="{B5A7E370-B4E8-0C4D-8232-DE9391E7AC7C}"/>
              </a:ext>
            </a:extLst>
          </p:cNvPr>
          <p:cNvSpPr/>
          <p:nvPr/>
        </p:nvSpPr>
        <p:spPr>
          <a:xfrm rot="16778672">
            <a:off x="9530041" y="5543526"/>
            <a:ext cx="137160" cy="274320"/>
          </a:xfrm>
          <a:prstGeom prst="triangle">
            <a:avLst/>
          </a:prstGeom>
          <a:gradFill>
            <a:gsLst>
              <a:gs pos="0">
                <a:srgbClr val="C00000"/>
              </a:gs>
              <a:gs pos="100000">
                <a:schemeClr val="bg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riangle 29">
            <a:extLst>
              <a:ext uri="{FF2B5EF4-FFF2-40B4-BE49-F238E27FC236}">
                <a16:creationId xmlns:a16="http://schemas.microsoft.com/office/drawing/2014/main" id="{3127931F-8B63-6D43-9B0A-C447F6DBA991}"/>
              </a:ext>
            </a:extLst>
          </p:cNvPr>
          <p:cNvSpPr/>
          <p:nvPr/>
        </p:nvSpPr>
        <p:spPr>
          <a:xfrm rot="5400000">
            <a:off x="10493534" y="4816984"/>
            <a:ext cx="137160" cy="274320"/>
          </a:xfrm>
          <a:prstGeom prst="triangle">
            <a:avLst/>
          </a:prstGeom>
          <a:gradFill>
            <a:gsLst>
              <a:gs pos="0">
                <a:schemeClr val="accent1"/>
              </a:gs>
              <a:gs pos="100000">
                <a:schemeClr val="bg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riangle 30">
            <a:extLst>
              <a:ext uri="{FF2B5EF4-FFF2-40B4-BE49-F238E27FC236}">
                <a16:creationId xmlns:a16="http://schemas.microsoft.com/office/drawing/2014/main" id="{AE272CDC-8527-C64F-BCB3-97C68C207F81}"/>
              </a:ext>
            </a:extLst>
          </p:cNvPr>
          <p:cNvSpPr/>
          <p:nvPr/>
        </p:nvSpPr>
        <p:spPr>
          <a:xfrm rot="3422588">
            <a:off x="10512290" y="4891161"/>
            <a:ext cx="137160" cy="274320"/>
          </a:xfrm>
          <a:prstGeom prst="triangle">
            <a:avLst/>
          </a:prstGeom>
          <a:gradFill>
            <a:gsLst>
              <a:gs pos="0">
                <a:schemeClr val="accent1"/>
              </a:gs>
              <a:gs pos="100000">
                <a:schemeClr val="bg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Content Placeholder 10">
            <a:extLst>
              <a:ext uri="{FF2B5EF4-FFF2-40B4-BE49-F238E27FC236}">
                <a16:creationId xmlns:a16="http://schemas.microsoft.com/office/drawing/2014/main" id="{623B231C-71AC-3942-BFC2-9FB20C802E62}"/>
              </a:ext>
            </a:extLst>
          </p:cNvPr>
          <p:cNvSpPr txBox="1">
            <a:spLocks/>
          </p:cNvSpPr>
          <p:nvPr/>
        </p:nvSpPr>
        <p:spPr>
          <a:xfrm>
            <a:off x="8412480" y="1371600"/>
            <a:ext cx="3657600" cy="50292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a:buChar char="•"/>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16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None/>
            </a:pPr>
            <a:r>
              <a:rPr lang="en-US" sz="1200" u="sng" dirty="0"/>
              <a:t>Initiator </a:t>
            </a:r>
            <a:r>
              <a:rPr lang="en-US" sz="1200" b="1" u="sng" dirty="0"/>
              <a:t>or AP</a:t>
            </a:r>
            <a:r>
              <a:rPr lang="en-US" sz="1200" u="sng" dirty="0"/>
              <a:t> MLME (and TDD Sector Config fields)</a:t>
            </a:r>
            <a:endParaRPr lang="en-US" sz="1200" dirty="0"/>
          </a:p>
          <a:p>
            <a:r>
              <a:rPr lang="en-US" sz="1200" dirty="0"/>
              <a:t>Start time</a:t>
            </a:r>
          </a:p>
          <a:p>
            <a:r>
              <a:rPr lang="en-US" sz="1200" dirty="0"/>
              <a:t>Period P or schedule (already provided)</a:t>
            </a:r>
          </a:p>
          <a:p>
            <a:r>
              <a:rPr lang="en-US" sz="1200" dirty="0"/>
              <a:t>TDD SSW multiplicity </a:t>
            </a:r>
            <a:r>
              <a:rPr lang="en-US" sz="1200" b="1" dirty="0"/>
              <a:t>(Note 3)</a:t>
            </a:r>
          </a:p>
          <a:p>
            <a:r>
              <a:rPr lang="en-US" sz="1200" b="1" dirty="0"/>
              <a:t>Set of responders</a:t>
            </a:r>
          </a:p>
          <a:p>
            <a:r>
              <a:rPr lang="en-US" sz="1200" dirty="0"/>
              <a:t>Set of Rx beams </a:t>
            </a:r>
            <a:r>
              <a:rPr lang="en-US" sz="1200" b="1" dirty="0"/>
              <a:t>(Note 4)</a:t>
            </a:r>
            <a:endParaRPr lang="en-US" sz="1200" dirty="0"/>
          </a:p>
          <a:p>
            <a:r>
              <a:rPr lang="en-US" sz="1200" b="1" dirty="0"/>
              <a:t>TA addresses (Note 5)</a:t>
            </a:r>
          </a:p>
          <a:p>
            <a:pPr marL="0" indent="0">
              <a:buNone/>
            </a:pPr>
            <a:endParaRPr lang="en-US" sz="1200" dirty="0"/>
          </a:p>
          <a:p>
            <a:pPr marL="0" indent="0">
              <a:buNone/>
            </a:pPr>
            <a:r>
              <a:rPr lang="en-US" sz="1200" u="sng" dirty="0"/>
              <a:t>Non-AP (CN) can also be the initiator</a:t>
            </a:r>
          </a:p>
          <a:p>
            <a:pPr marL="0" indent="0">
              <a:buNone/>
            </a:pPr>
            <a:r>
              <a:rPr lang="en-US" sz="1200" dirty="0"/>
              <a:t>Probably can be administered through the AP/controller only (under study)</a:t>
            </a:r>
          </a:p>
        </p:txBody>
      </p:sp>
      <p:sp>
        <p:nvSpPr>
          <p:cNvPr id="34" name="Content Placeholder 10">
            <a:extLst>
              <a:ext uri="{FF2B5EF4-FFF2-40B4-BE49-F238E27FC236}">
                <a16:creationId xmlns:a16="http://schemas.microsoft.com/office/drawing/2014/main" id="{0958CEAF-A4B3-E343-9A3D-B61961F677CB}"/>
              </a:ext>
            </a:extLst>
          </p:cNvPr>
          <p:cNvSpPr txBox="1">
            <a:spLocks/>
          </p:cNvSpPr>
          <p:nvPr/>
        </p:nvSpPr>
        <p:spPr>
          <a:xfrm>
            <a:off x="4663440" y="1371600"/>
            <a:ext cx="3657600" cy="502920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a:buChar char="•"/>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16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None/>
            </a:pPr>
            <a:r>
              <a:rPr lang="en-US" sz="1200" u="sng" dirty="0"/>
              <a:t>Generalized</a:t>
            </a:r>
          </a:p>
          <a:p>
            <a:r>
              <a:rPr lang="en-US" sz="1200" dirty="0"/>
              <a:t>Number of beamforming slots in the schedule given to initiator does not have to be a multiple of number of scanned beams</a:t>
            </a:r>
          </a:p>
          <a:p>
            <a:pPr lvl="1"/>
            <a:r>
              <a:rPr lang="en-US" sz="1200" dirty="0"/>
              <a:t>For example, 100 slots may be allocated to  scan 31 Rx beams</a:t>
            </a:r>
          </a:p>
          <a:p>
            <a:r>
              <a:rPr lang="en-US" sz="1200" dirty="0"/>
              <a:t>Different transmit schedules (and Tx beams) for each aggressor link (this is more generalizing the procedure than generalizing the protocol) </a:t>
            </a:r>
            <a:r>
              <a:rPr lang="en-US" sz="1200" b="1" dirty="0"/>
              <a:t>(Note 7)</a:t>
            </a:r>
            <a:endParaRPr lang="en-US" sz="1200" dirty="0"/>
          </a:p>
          <a:p>
            <a:pPr lvl="1"/>
            <a:r>
              <a:rPr lang="en-US" sz="1200" dirty="0"/>
              <a:t>For example, one responder transmitting during a portion of the 100 slots in the above example, while another responder transmitting during the entire 100 slots</a:t>
            </a:r>
            <a:endParaRPr lang="en-US" sz="1200" b="1" dirty="0"/>
          </a:p>
        </p:txBody>
      </p:sp>
      <p:sp>
        <p:nvSpPr>
          <p:cNvPr id="35" name="TextBox 34">
            <a:extLst>
              <a:ext uri="{FF2B5EF4-FFF2-40B4-BE49-F238E27FC236}">
                <a16:creationId xmlns:a16="http://schemas.microsoft.com/office/drawing/2014/main" id="{211E4A97-DA7A-8A46-BE79-2C12ADFD8FB2}"/>
              </a:ext>
            </a:extLst>
          </p:cNvPr>
          <p:cNvSpPr txBox="1"/>
          <p:nvPr/>
        </p:nvSpPr>
        <p:spPr>
          <a:xfrm>
            <a:off x="4572000" y="4539987"/>
            <a:ext cx="3739880" cy="1892826"/>
          </a:xfrm>
          <a:prstGeom prst="rect">
            <a:avLst/>
          </a:prstGeom>
          <a:noFill/>
        </p:spPr>
        <p:txBody>
          <a:bodyPr wrap="square" rtlCol="0">
            <a:spAutoFit/>
          </a:bodyPr>
          <a:lstStyle/>
          <a:p>
            <a:pPr lvl="0">
              <a:lnSpc>
                <a:spcPct val="90000"/>
              </a:lnSpc>
            </a:pPr>
            <a:r>
              <a:rPr lang="en-US" sz="1000" u="sng" dirty="0">
                <a:solidFill>
                  <a:prstClr val="black"/>
                </a:solidFill>
              </a:rPr>
              <a:t>Notes</a:t>
            </a:r>
          </a:p>
          <a:p>
            <a:pPr marL="228600" lvl="0" indent="-228600">
              <a:lnSpc>
                <a:spcPct val="90000"/>
              </a:lnSpc>
              <a:buFont typeface="Arial"/>
              <a:buAutoNum type="arabicParenBoth"/>
            </a:pPr>
            <a:r>
              <a:rPr lang="en-US" sz="1000" dirty="0">
                <a:solidFill>
                  <a:prstClr val="black"/>
                </a:solidFill>
              </a:rPr>
              <a:t>Sweep can be repeated (is ended administratively)</a:t>
            </a:r>
          </a:p>
          <a:p>
            <a:pPr marL="228600" lvl="0" indent="-228600">
              <a:lnSpc>
                <a:spcPct val="90000"/>
              </a:lnSpc>
              <a:buFont typeface="Arial"/>
              <a:buAutoNum type="arabicParenBoth"/>
            </a:pPr>
            <a:r>
              <a:rPr lang="en-US" sz="1000" dirty="0">
                <a:solidFill>
                  <a:prstClr val="black"/>
                </a:solidFill>
              </a:rPr>
              <a:t>Some or all of Rx beams can be the same, e.g., for averaging</a:t>
            </a:r>
          </a:p>
          <a:p>
            <a:pPr marL="228600" lvl="0" indent="-228600">
              <a:lnSpc>
                <a:spcPct val="90000"/>
              </a:lnSpc>
              <a:buFont typeface="Arial"/>
              <a:buAutoNum type="arabicParenBoth"/>
            </a:pPr>
            <a:r>
              <a:rPr lang="en-US" sz="1000" dirty="0">
                <a:solidFill>
                  <a:prstClr val="black"/>
                </a:solidFill>
              </a:rPr>
              <a:t>Knowing the TDD SSW multiplicity can help with averaging decisions</a:t>
            </a:r>
          </a:p>
          <a:p>
            <a:pPr marL="228600" lvl="0" indent="-228600">
              <a:lnSpc>
                <a:spcPct val="90000"/>
              </a:lnSpc>
              <a:buFont typeface="Arial"/>
              <a:buAutoNum type="arabicParenBoth"/>
            </a:pPr>
            <a:r>
              <a:rPr lang="en-US" sz="1000" dirty="0">
                <a:solidFill>
                  <a:prstClr val="black"/>
                </a:solidFill>
              </a:rPr>
              <a:t>Set of Rx beams can be null to leave the Rx selection to responder</a:t>
            </a:r>
          </a:p>
          <a:p>
            <a:pPr marL="228600" lvl="0" indent="-228600">
              <a:lnSpc>
                <a:spcPct val="90000"/>
              </a:lnSpc>
              <a:buFont typeface="Arial"/>
              <a:buAutoNum type="arabicParenBoth"/>
            </a:pPr>
            <a:r>
              <a:rPr lang="en-US" sz="1000" b="1" dirty="0">
                <a:solidFill>
                  <a:prstClr val="black"/>
                </a:solidFill>
              </a:rPr>
              <a:t>TDD Sector Config exchange </a:t>
            </a:r>
            <a:r>
              <a:rPr lang="en-US" sz="1000" b="1">
                <a:solidFill>
                  <a:prstClr val="black"/>
                </a:solidFill>
              </a:rPr>
              <a:t>for other TAs </a:t>
            </a:r>
            <a:r>
              <a:rPr lang="en-US" sz="1000" b="1" dirty="0">
                <a:solidFill>
                  <a:prstClr val="black"/>
                </a:solidFill>
              </a:rPr>
              <a:t>not in BSS</a:t>
            </a:r>
          </a:p>
          <a:p>
            <a:pPr marL="228600" lvl="0" indent="-228600">
              <a:lnSpc>
                <a:spcPct val="90000"/>
              </a:lnSpc>
              <a:buFont typeface="Arial"/>
              <a:buAutoNum type="arabicParenBoth"/>
            </a:pPr>
            <a:r>
              <a:rPr lang="en-US" sz="1000" dirty="0"/>
              <a:t>Operation is runtime Rx calibration on victim (responders transmitting on constant transmit beams) + TA filtering</a:t>
            </a:r>
          </a:p>
          <a:p>
            <a:pPr marL="228600" indent="-228600">
              <a:lnSpc>
                <a:spcPct val="90000"/>
              </a:lnSpc>
              <a:buFont typeface="Arial"/>
              <a:buAutoNum type="arabicParenBoth"/>
            </a:pPr>
            <a:r>
              <a:rPr lang="en-US" sz="1000" dirty="0"/>
              <a:t>Interference measurement with simultaneous transmission is problematic – 802.11ad/ay directional channel measurement (ANIP and RSNI) with TDD extensions may be applicable</a:t>
            </a:r>
          </a:p>
        </p:txBody>
      </p:sp>
      <p:sp>
        <p:nvSpPr>
          <p:cNvPr id="7" name="Date Placeholder 6">
            <a:extLst>
              <a:ext uri="{FF2B5EF4-FFF2-40B4-BE49-F238E27FC236}">
                <a16:creationId xmlns:a16="http://schemas.microsoft.com/office/drawing/2014/main" id="{8FE92389-12CB-1E47-913B-18C787FC87E5}"/>
              </a:ext>
            </a:extLst>
          </p:cNvPr>
          <p:cNvSpPr>
            <a:spLocks noGrp="1"/>
          </p:cNvSpPr>
          <p:nvPr>
            <p:ph type="dt" idx="13"/>
          </p:nvPr>
        </p:nvSpPr>
        <p:spPr/>
        <p:txBody>
          <a:bodyPr/>
          <a:lstStyle/>
          <a:p>
            <a:r>
              <a:rPr lang="en-US"/>
              <a:t>September 2019</a:t>
            </a:r>
          </a:p>
        </p:txBody>
      </p:sp>
    </p:spTree>
    <p:extLst>
      <p:ext uri="{BB962C8B-B14F-4D97-AF65-F5344CB8AC3E}">
        <p14:creationId xmlns:p14="http://schemas.microsoft.com/office/powerpoint/2010/main" val="2532096045"/>
      </p:ext>
    </p:extLst>
  </p:cSld>
  <p:clrMapOvr>
    <a:masterClrMapping/>
  </p:clrMapOvr>
</p:sld>
</file>

<file path=ppt/theme/theme1.xml><?xml version="1.0" encoding="utf-8"?>
<a:theme xmlns:a="http://schemas.openxmlformats.org/drawingml/2006/main" name="iee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ieee" id="{C6B0AF35-4A93-B445-96F5-0B751B41F27C}" vid="{ED04804B-1694-8442-95DB-4C07514B8E0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Template>
  <TotalTime>20818</TotalTime>
  <Words>2534</Words>
  <Application>Microsoft Macintosh PowerPoint</Application>
  <PresentationFormat>Widescreen</PresentationFormat>
  <Paragraphs>325</Paragraphs>
  <Slides>10</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Courier New</vt:lpstr>
      <vt:lpstr>Times New Roman</vt:lpstr>
      <vt:lpstr>Wingdings</vt:lpstr>
      <vt:lpstr>ieee</vt:lpstr>
      <vt:lpstr>TDD beamforming configuration</vt:lpstr>
      <vt:lpstr>TDD beamforming Background</vt:lpstr>
      <vt:lpstr>TDD beamforming Background</vt:lpstr>
      <vt:lpstr>Example -- Periodic beamforming (PBF)</vt:lpstr>
      <vt:lpstr>Example – Transmit beam calibration</vt:lpstr>
      <vt:lpstr>Example – Rx Beam calibration</vt:lpstr>
      <vt:lpstr>Example – Interference measurement</vt:lpstr>
      <vt:lpstr>Coordinated beamforming – Transmit training</vt:lpstr>
      <vt:lpstr>Coordinated beamforming – Rx training (Rx CBF)</vt:lpstr>
      <vt:lpstr>Next step Enhancing the TDD Sector Config subelement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Payam Torab</dc:creator>
  <cp:lastModifiedBy>Payam Torab</cp:lastModifiedBy>
  <cp:revision>93</cp:revision>
  <dcterms:created xsi:type="dcterms:W3CDTF">2019-03-11T03:22:33Z</dcterms:created>
  <dcterms:modified xsi:type="dcterms:W3CDTF">2019-09-17T23:40:38Z</dcterms:modified>
</cp:coreProperties>
</file>