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69" r:id="rId2"/>
    <p:sldId id="338" r:id="rId3"/>
    <p:sldId id="339" r:id="rId4"/>
    <p:sldId id="318" r:id="rId5"/>
    <p:sldId id="341" r:id="rId6"/>
    <p:sldId id="342" r:id="rId7"/>
    <p:sldId id="344" r:id="rId8"/>
    <p:sldId id="343" r:id="rId9"/>
    <p:sldId id="345" r:id="rId10"/>
    <p:sldId id="350" r:id="rId11"/>
    <p:sldId id="346" r:id="rId12"/>
    <p:sldId id="347" r:id="rId13"/>
    <p:sldId id="348" r:id="rId14"/>
    <p:sldId id="340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41" autoAdjust="0"/>
    <p:restoredTop sz="97167" autoAdjust="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3500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9/9/2019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9/9/2019</a:t>
            </a: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9/9/2019</a:t>
            </a:r>
            <a:endParaRPr lang="en-US" dirty="0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9/9/2019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184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9/9/2019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952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759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837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Xiaogang Chen etc.,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F9CC4226-5898-4289-B3B7-B3B6384723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255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Xiaogang Chen etc.,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52FA7AA-22C1-4E97-88D6-3976232AE5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489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829B3BF4-2FB5-48DF-B7F8-378C94E27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370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A5A18A-0502-4C7F-91C7-3FAD3C70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91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57D10478-073E-41FC-8CD8-273C831393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953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78767F8E-C671-44AE-B57E-1FAC75A3C9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720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437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802.11-19/1516r2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095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416"/>
            <a:ext cx="7772400" cy="2018984"/>
          </a:xfrm>
          <a:noFill/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11be Preamble Structure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69353" y="2438400"/>
            <a:ext cx="7772400" cy="304863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 09/15/19</a:t>
            </a:r>
          </a:p>
          <a:p>
            <a:pPr algn="ctr">
              <a:buFontTx/>
              <a:buNone/>
            </a:pPr>
            <a:endParaRPr lang="en-US" sz="2000" b="0" dirty="0"/>
          </a:p>
          <a:p>
            <a:pPr algn="ctr">
              <a:buFontTx/>
              <a:buNone/>
            </a:pP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Xiaogang Chen etc., Intel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838200" y="3810000"/>
            <a:ext cx="7620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endParaRPr lang="en-US" sz="2000" b="0" kern="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021558"/>
              </p:ext>
            </p:extLst>
          </p:nvPr>
        </p:nvGraphicFramePr>
        <p:xfrm>
          <a:off x="1447800" y="3424566"/>
          <a:ext cx="67056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641600"/>
              </a:tblGrid>
              <a:tr h="35806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822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Xiaogang Chen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r>
                        <a:rPr lang="en-US" sz="1600" dirty="0" smtClean="0"/>
                        <a:t>Intel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Xiaogang.c.chen@intel.com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80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Qinghua Li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80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Feng Jiang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80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Minyoung Park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80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Kenney Thomas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80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Laurent </a:t>
                      </a:r>
                      <a:r>
                        <a:rPr lang="en-US" altLang="zh-CN" sz="1600" dirty="0" smtClean="0"/>
                        <a:t>Cariou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806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Stacey Robert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371600" y="29337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Agree with the design principles of the 11be preamble in [1~5];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 smtClean="0"/>
              <a:t>Propose to add Pre-SIG after RL-SIG to achieve the design goals.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Discussed the auto-detection mechanism, and proposed to leverage the LENGTH field plus RL-SIG for auto-detection.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79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Do you agree </a:t>
            </a:r>
            <a:r>
              <a:rPr lang="en-US" dirty="0" smtClean="0"/>
              <a:t>that 11be keeps the RL-SIG fields (repeated L-SIG) after L-SIG?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60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Do you agree </a:t>
            </a:r>
            <a:r>
              <a:rPr lang="en-US" dirty="0" smtClean="0"/>
              <a:t>to add a Pre-SIG field right after the RL-SIG in 11be</a:t>
            </a:r>
            <a:r>
              <a:rPr lang="en-US" dirty="0" smtClean="0"/>
              <a:t>? </a:t>
            </a:r>
          </a:p>
          <a:p>
            <a:endParaRPr lang="en-US" dirty="0" smtClean="0"/>
          </a:p>
          <a:p>
            <a:r>
              <a:rPr lang="en-US" dirty="0" smtClean="0"/>
              <a:t>	</a:t>
            </a:r>
            <a:r>
              <a:rPr lang="en-US" sz="2000" dirty="0" smtClean="0"/>
              <a:t>Note 1: </a:t>
            </a:r>
            <a:r>
              <a:rPr lang="en-US" sz="2000" dirty="0" smtClean="0"/>
              <a:t>The </a:t>
            </a:r>
            <a:r>
              <a:rPr lang="en-US" sz="2000" dirty="0" smtClean="0"/>
              <a:t>contents of the Pre-SIG are TBD.</a:t>
            </a:r>
          </a:p>
          <a:p>
            <a:r>
              <a:rPr lang="en-US" sz="2000" dirty="0" smtClean="0"/>
              <a:t>	Note 2: </a:t>
            </a:r>
            <a:r>
              <a:rPr lang="en-US" sz="2000" dirty="0"/>
              <a:t>The </a:t>
            </a:r>
            <a:r>
              <a:rPr lang="en-US" sz="2000" dirty="0" smtClean="0"/>
              <a:t>Pre-SIG field is used for (but not limited to):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1) </a:t>
            </a:r>
            <a:r>
              <a:rPr lang="en-US" sz="2000" dirty="0" smtClean="0"/>
              <a:t>f</a:t>
            </a:r>
            <a:r>
              <a:rPr lang="en-US" sz="2000" dirty="0" smtClean="0"/>
              <a:t>uture proof: e.g. differentiates different </a:t>
            </a:r>
            <a:r>
              <a:rPr lang="en-US" sz="2000" dirty="0" err="1" smtClean="0"/>
              <a:t>wifi</a:t>
            </a:r>
            <a:r>
              <a:rPr lang="en-US" sz="2000" dirty="0" smtClean="0"/>
              <a:t> version beyond 11be;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2) feature sharing between different </a:t>
            </a:r>
            <a:r>
              <a:rPr lang="en-US" sz="2000" dirty="0" err="1" smtClean="0"/>
              <a:t>wifi</a:t>
            </a:r>
            <a:r>
              <a:rPr lang="en-US" sz="2000" dirty="0" smtClean="0"/>
              <a:t> generations: e.g. share the spatial reuse feature between 11be and 11be beyond.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55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Do you agree that the Pre-SIG field has two OFDM </a:t>
            </a:r>
            <a:r>
              <a:rPr lang="en-US" dirty="0" smtClean="0"/>
              <a:t>symbols </a:t>
            </a:r>
            <a:r>
              <a:rPr lang="en-US" dirty="0" smtClean="0"/>
              <a:t>and each symbol has the same duration as RL-SIG?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14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[1] 11-19/1021</a:t>
            </a:r>
            <a:r>
              <a:rPr lang="en-US" dirty="0"/>
              <a:t>, Preamble Design </a:t>
            </a:r>
            <a:r>
              <a:rPr lang="en-US" dirty="0" smtClean="0"/>
              <a:t>Harmonization.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[</a:t>
            </a:r>
            <a:r>
              <a:rPr lang="en-US" dirty="0"/>
              <a:t>2] 11-19/1085, High-level EHT Preamble </a:t>
            </a:r>
            <a:r>
              <a:rPr lang="en-US" dirty="0" smtClean="0"/>
              <a:t>Structure.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[3] 11-19/1099, </a:t>
            </a:r>
            <a:r>
              <a:rPr lang="en-US" dirty="0" smtClean="0"/>
              <a:t>Preamble </a:t>
            </a:r>
            <a:r>
              <a:rPr lang="en-US" dirty="0"/>
              <a:t>structure in </a:t>
            </a:r>
            <a:r>
              <a:rPr lang="en-US" dirty="0" smtClean="0"/>
              <a:t>11be.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[4] </a:t>
            </a:r>
            <a:r>
              <a:rPr lang="en-US" dirty="0" smtClean="0"/>
              <a:t>11-19/1142, Discussion </a:t>
            </a:r>
            <a:r>
              <a:rPr lang="en-US" dirty="0"/>
              <a:t>on the preamble for </a:t>
            </a:r>
            <a:r>
              <a:rPr lang="en-US" dirty="0" smtClean="0"/>
              <a:t>11be.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[5] 11-19/1214, Preamble Design Consideration for </a:t>
            </a:r>
            <a:r>
              <a:rPr lang="en-US" dirty="0" smtClean="0"/>
              <a:t>802.11be.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60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800" dirty="0" smtClean="0"/>
              <a:t>Recap of the 11be preamble design;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Structure of the 11be preamble;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Auto-detection;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Summary.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Xiaogang Chen etc., Intel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256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11be preamble design was discussed in [1][2][3][4][5].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Takeaways from [1~5]: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 smtClean="0"/>
              <a:t>Reuse </a:t>
            </a:r>
            <a:r>
              <a:rPr lang="en-US" dirty="0"/>
              <a:t>(or simply extend) existing functions in the legacy </a:t>
            </a:r>
            <a:r>
              <a:rPr lang="en-US" dirty="0" err="1"/>
              <a:t>WiFi</a:t>
            </a:r>
            <a:r>
              <a:rPr lang="en-US" dirty="0"/>
              <a:t> system, instead of re-developing similar functions in every new </a:t>
            </a:r>
            <a:r>
              <a:rPr lang="en-US" dirty="0" err="1"/>
              <a:t>WiFi</a:t>
            </a:r>
            <a:r>
              <a:rPr lang="en-US" dirty="0"/>
              <a:t> generation</a:t>
            </a:r>
            <a:r>
              <a:rPr lang="en-US" dirty="0" smtClean="0"/>
              <a:t>;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/>
              <a:t>The </a:t>
            </a:r>
            <a:r>
              <a:rPr lang="en-US" dirty="0" smtClean="0"/>
              <a:t>features developed </a:t>
            </a:r>
            <a:r>
              <a:rPr lang="en-US" dirty="0"/>
              <a:t>in 11be can be leveraged by 11be </a:t>
            </a:r>
            <a:r>
              <a:rPr lang="en-US" dirty="0" smtClean="0"/>
              <a:t>beyond;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Considerations in 11be: </a:t>
            </a:r>
            <a:r>
              <a:rPr lang="en-US" b="0" dirty="0" smtClean="0"/>
              <a:t>Minimize the efforts on the preamble development, and focus more on the features that improve the </a:t>
            </a:r>
            <a:r>
              <a:rPr lang="en-US" b="0" dirty="0" err="1" smtClean="0"/>
              <a:t>WiFi</a:t>
            </a:r>
            <a:r>
              <a:rPr lang="en-US" b="0" dirty="0" smtClean="0"/>
              <a:t> user experience.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of the 11be preamble </a:t>
            </a:r>
            <a:r>
              <a:rPr lang="en-US" altLang="zh-CN" dirty="0" smtClean="0"/>
              <a:t>design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Xiaogang Chen etc.,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96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53572"/>
          </a:xfrm>
        </p:spPr>
        <p:txBody>
          <a:bodyPr/>
          <a:lstStyle/>
          <a:p>
            <a:r>
              <a:rPr lang="en-US" dirty="0" smtClean="0"/>
              <a:t>11be Preamble Structure </a:t>
            </a:r>
            <a:r>
              <a:rPr lang="en-US" sz="2400" dirty="0" smtClean="0"/>
              <a:t>-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5029199"/>
            <a:ext cx="7772400" cy="1385765"/>
          </a:xfrm>
        </p:spPr>
        <p:txBody>
          <a:bodyPr/>
          <a:lstStyle/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smtClean="0"/>
              <a:t>11be reuse </a:t>
            </a:r>
            <a:r>
              <a:rPr lang="en-US" altLang="zh-CN" sz="1600" dirty="0" smtClean="0"/>
              <a:t>the 11ax </a:t>
            </a:r>
            <a:r>
              <a:rPr lang="en-US" altLang="zh-CN" sz="1600" smtClean="0"/>
              <a:t>preamble up </a:t>
            </a:r>
            <a:r>
              <a:rPr lang="en-US" altLang="zh-CN" sz="1600" dirty="0" smtClean="0"/>
              <a:t>to RL-SIG;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Add Pre-SIG field after RL-SIG;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EHT Preamble (EHT-SIG, EHT-STF, EHT-LTF) follows Pre-SIG;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Keep the per 20MHz repetition up to Pre-SIG (may extend to EHT-SIG).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dirty="0"/>
              <a:t>Xiaogang Chen etc., Intel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6101" y="1510518"/>
            <a:ext cx="6031797" cy="347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63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81200"/>
            <a:ext cx="4952999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Use </a:t>
            </a:r>
            <a:r>
              <a:rPr lang="en-US" sz="2800" dirty="0"/>
              <a:t>the same structure as 11ax;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Keep legacy fields for backward compatibility;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Keep L-SIG and RL-SIG structure;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b="1" dirty="0"/>
              <a:t>Reuse the auto detection </a:t>
            </a:r>
            <a:r>
              <a:rPr lang="en-US" sz="2000" b="1" dirty="0" smtClean="0"/>
              <a:t>mechanism developed in 11ax;</a:t>
            </a:r>
            <a:endParaRPr lang="en-US" sz="2000" b="1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For range extension.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11be Preamble </a:t>
            </a:r>
            <a:r>
              <a:rPr lang="en-US" dirty="0" smtClean="0"/>
              <a:t>Structure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- Legacy </a:t>
            </a:r>
            <a:r>
              <a:rPr lang="en-US" sz="2400" dirty="0"/>
              <a:t>preamble </a:t>
            </a:r>
            <a:r>
              <a:rPr lang="en-US" sz="2400" dirty="0" smtClean="0"/>
              <a:t>&amp; RL-SIG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r="33255" b="31184"/>
          <a:stretch/>
        </p:blipFill>
        <p:spPr>
          <a:xfrm>
            <a:off x="5807078" y="1919949"/>
            <a:ext cx="2286000" cy="4174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38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 Pre-SIG is perpetual, and has fixed structure since 11be;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Future proof and stabilize the </a:t>
            </a:r>
            <a:r>
              <a:rPr lang="en-US" dirty="0" err="1" smtClean="0"/>
              <a:t>WiFi</a:t>
            </a:r>
            <a:r>
              <a:rPr lang="en-US" dirty="0" smtClean="0"/>
              <a:t> preamble[1,2,3,4];</a:t>
            </a:r>
            <a:endParaRPr lang="en-US" dirty="0"/>
          </a:p>
          <a:p>
            <a:pPr marL="857250" lvl="1" indent="-342900">
              <a:buFont typeface="Wingdings" panose="05000000000000000000" pitchFamily="2" charset="2"/>
              <a:buChar char="ü"/>
            </a:pPr>
            <a:r>
              <a:rPr lang="en-US" sz="2200" dirty="0" smtClean="0"/>
              <a:t>E.g. introducing </a:t>
            </a:r>
            <a:r>
              <a:rPr lang="en-US" sz="2200" dirty="0"/>
              <a:t>version </a:t>
            </a:r>
            <a:r>
              <a:rPr lang="en-US" sz="2200" dirty="0" smtClean="0"/>
              <a:t>ID to simplify the auto-detection;</a:t>
            </a:r>
            <a:endParaRPr lang="en-US" sz="2200" dirty="0"/>
          </a:p>
          <a:p>
            <a:pPr marL="857250" lvl="1" indent="-342900">
              <a:buFont typeface="Wingdings" panose="05000000000000000000" pitchFamily="2" charset="2"/>
              <a:buChar char="ü"/>
            </a:pPr>
            <a:r>
              <a:rPr lang="en-US" sz="2200" dirty="0" smtClean="0"/>
              <a:t>No </a:t>
            </a:r>
            <a:r>
              <a:rPr lang="en-US" sz="2200" dirty="0"/>
              <a:t>need to revisit </a:t>
            </a:r>
            <a:r>
              <a:rPr lang="en-US" sz="2200" dirty="0" smtClean="0"/>
              <a:t>the auto-detection and PPDU type detection in </a:t>
            </a:r>
            <a:r>
              <a:rPr lang="en-US" sz="2200" dirty="0"/>
              <a:t>every </a:t>
            </a:r>
            <a:r>
              <a:rPr lang="en-US" sz="2200" dirty="0" smtClean="0"/>
              <a:t>generation.</a:t>
            </a:r>
            <a:endParaRPr lang="en-US" sz="2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Cross-generation coexistence [2,5];</a:t>
            </a:r>
            <a:endParaRPr lang="en-US" dirty="0"/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/>
              <a:t>The </a:t>
            </a:r>
            <a:r>
              <a:rPr lang="en-US" dirty="0" err="1"/>
              <a:t>Coex</a:t>
            </a:r>
            <a:r>
              <a:rPr lang="en-US" dirty="0"/>
              <a:t> info can be decoded/parsed by </a:t>
            </a:r>
            <a:r>
              <a:rPr lang="en-US" dirty="0" smtClean="0"/>
              <a:t>11be STA and post-11be STA;</a:t>
            </a:r>
            <a:endParaRPr lang="en-US" dirty="0"/>
          </a:p>
          <a:p>
            <a:pPr marL="800100" lvl="1">
              <a:buFont typeface="Wingdings" panose="05000000000000000000" pitchFamily="2" charset="2"/>
              <a:buChar char="ü"/>
            </a:pPr>
            <a:r>
              <a:rPr lang="en-US" dirty="0"/>
              <a:t>STAs of different </a:t>
            </a:r>
            <a:r>
              <a:rPr lang="en-US" dirty="0" err="1"/>
              <a:t>WiFi</a:t>
            </a:r>
            <a:r>
              <a:rPr lang="en-US" dirty="0"/>
              <a:t> </a:t>
            </a:r>
            <a:r>
              <a:rPr lang="en-US" dirty="0" smtClean="0"/>
              <a:t>generations </a:t>
            </a:r>
            <a:r>
              <a:rPr lang="en-US" dirty="0"/>
              <a:t>can enjoy the same feature.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11be Preamble Structure </a:t>
            </a:r>
            <a:br>
              <a:rPr lang="en-US" dirty="0"/>
            </a:br>
            <a:r>
              <a:rPr lang="en-US" sz="2400" dirty="0" smtClean="0"/>
              <a:t>- Pre-SIG (1/2)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40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2" y="18288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Anticipation of the contents in the Pre-SIG: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 smtClean="0"/>
              <a:t>Wifi</a:t>
            </a:r>
            <a:r>
              <a:rPr lang="en-US" sz="1600" dirty="0" smtClean="0"/>
              <a:t> version independent info: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 err="1" smtClean="0"/>
              <a:t>Wifi</a:t>
            </a:r>
            <a:r>
              <a:rPr lang="en-US" sz="900" dirty="0" smtClean="0"/>
              <a:t> version: 3 or 4 bits;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 smtClean="0"/>
              <a:t>DL/UL: 1 bit;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 smtClean="0"/>
              <a:t>BSS Color: &gt;= 6 bits;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 err="1" smtClean="0"/>
              <a:t>TxOP</a:t>
            </a:r>
            <a:r>
              <a:rPr lang="en-US" sz="900" dirty="0" smtClean="0"/>
              <a:t>: &gt;= 7 bits;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 smtClean="0"/>
              <a:t>CRC: &gt;=4;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dirty="0" smtClean="0"/>
              <a:t>Tail: 6 bits;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900" b="1" dirty="0" smtClean="0"/>
              <a:t>Total: &gt;= 27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 smtClean="0"/>
              <a:t>Wifi</a:t>
            </a:r>
            <a:r>
              <a:rPr lang="en-US" sz="1600" dirty="0" smtClean="0"/>
              <a:t> version dependent info: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00" dirty="0" smtClean="0"/>
              <a:t>PPDU format: 3 bits;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000" dirty="0" smtClean="0"/>
              <a:t>MCS, SS, coding, etc.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Propose to use 2 symbols in Pre-SIG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 symbols is roomy even the group decide to extend the size of BSS color and </a:t>
            </a:r>
            <a:r>
              <a:rPr lang="en-US" dirty="0" err="1" smtClean="0"/>
              <a:t>TxOP</a:t>
            </a:r>
            <a:r>
              <a:rPr lang="en-US" dirty="0" smtClean="0"/>
              <a:t>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Any residual </a:t>
            </a:r>
            <a:r>
              <a:rPr lang="en-US" b="1" i="1" dirty="0" smtClean="0"/>
              <a:t>version dependent info </a:t>
            </a:r>
            <a:r>
              <a:rPr lang="en-US" dirty="0" smtClean="0"/>
              <a:t>that cannot fit in the Pre-SIG can be carried by the EHT-SIG.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11be Preamble Structure </a:t>
            </a:r>
            <a:br>
              <a:rPr lang="en-US" dirty="0"/>
            </a:br>
            <a:r>
              <a:rPr lang="en-US" sz="2400" dirty="0"/>
              <a:t>- Pre-SIG </a:t>
            </a:r>
            <a:r>
              <a:rPr lang="en-US" sz="2400" dirty="0" smtClean="0"/>
              <a:t>(2/2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6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58738" algn="l"/>
              </a:tabLst>
            </a:pPr>
            <a:r>
              <a:rPr lang="en-US" dirty="0"/>
              <a:t>RL-SIG </a:t>
            </a:r>
            <a:r>
              <a:rPr lang="en-US" dirty="0" smtClean="0"/>
              <a:t>has done most work on auto-detection already;</a:t>
            </a:r>
            <a:endParaRPr lang="en-US" dirty="0"/>
          </a:p>
          <a:p>
            <a:pPr marL="857250" lvl="1" indent="-342900">
              <a:buFont typeface="Wingdings" panose="05000000000000000000" pitchFamily="2" charset="2"/>
              <a:buChar char="ü"/>
              <a:tabLst>
                <a:tab pos="58738" algn="l"/>
              </a:tabLst>
            </a:pPr>
            <a:r>
              <a:rPr lang="en-US" dirty="0"/>
              <a:t>Only need to </a:t>
            </a:r>
            <a:r>
              <a:rPr lang="en-US" b="1" dirty="0"/>
              <a:t>differentiate 11be and 11ax</a:t>
            </a:r>
            <a:r>
              <a:rPr lang="en-US" dirty="0" smtClean="0"/>
              <a:t>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58738" algn="l"/>
              </a:tabLst>
            </a:pPr>
            <a:r>
              <a:rPr lang="en-US" dirty="0" smtClean="0"/>
              <a:t>Design principles for auto-detection:</a:t>
            </a:r>
            <a:endParaRPr lang="en-US" dirty="0"/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/>
              <a:t>Maximum reuse the tools already supported in legacy </a:t>
            </a:r>
            <a:r>
              <a:rPr lang="en-US" dirty="0" err="1" smtClean="0"/>
              <a:t>WiFi</a:t>
            </a:r>
            <a:r>
              <a:rPr lang="en-US" dirty="0" smtClean="0"/>
              <a:t>;</a:t>
            </a:r>
            <a:endParaRPr lang="en-US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n-US" dirty="0"/>
              <a:t>Reduce the HW for preamble detection.	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dirty="0"/>
              <a:t>Enable early indication to </a:t>
            </a:r>
            <a:r>
              <a:rPr lang="en-US" dirty="0" smtClean="0"/>
              <a:t>gain buffer time </a:t>
            </a:r>
            <a:r>
              <a:rPr lang="en-US" dirty="0"/>
              <a:t>for </a:t>
            </a:r>
            <a:r>
              <a:rPr lang="en-US" dirty="0" smtClean="0"/>
              <a:t>AGC.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Auto-detection (1/2)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68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343401"/>
          </a:xfrm>
        </p:spPr>
        <p:txBody>
          <a:bodyPr/>
          <a:lstStyle/>
          <a:p>
            <a:r>
              <a:rPr lang="en-US" dirty="0" smtClean="0"/>
              <a:t>Opt 1): LENGTH field in L-SIG/RL-SIG (e.g. LENGTH%3 == 0);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Reuse 11ax processing;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Enable early indication for the 11be STA.</a:t>
            </a:r>
          </a:p>
          <a:p>
            <a:r>
              <a:rPr lang="en-US" dirty="0" smtClean="0"/>
              <a:t>Opt 2): Mask of the RL-SIG.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A good approach for early indication;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But need extra correlator for </a:t>
            </a:r>
            <a:r>
              <a:rPr lang="en-US" dirty="0"/>
              <a:t>the mask.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Auto-detection </a:t>
            </a:r>
            <a:r>
              <a:rPr lang="en-US" dirty="0" smtClean="0"/>
              <a:t>(2/2</a:t>
            </a:r>
            <a:r>
              <a:rPr lang="en-US" dirty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Xiaogang Chen etc., 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864" y="4721225"/>
            <a:ext cx="8692884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06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-19-0986-03-00be-tgbe-july-2019-meeting-agenda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11-19-1142-00-00be-discussion-on-the-preamble-for-11be</Template>
  <TotalTime>98686</TotalTime>
  <Words>833</Words>
  <Application>Microsoft Office PowerPoint</Application>
  <PresentationFormat>On-screen Show (4:3)</PresentationFormat>
  <Paragraphs>150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Unicode MS</vt:lpstr>
      <vt:lpstr>MS Gothic</vt:lpstr>
      <vt:lpstr>Arial</vt:lpstr>
      <vt:lpstr>Times New Roman</vt:lpstr>
      <vt:lpstr>Wingdings</vt:lpstr>
      <vt:lpstr>11-19-0986-03-00be-tgbe-july-2019-meeting-agenda</vt:lpstr>
      <vt:lpstr>11be Preamble Structure</vt:lpstr>
      <vt:lpstr>Outline</vt:lpstr>
      <vt:lpstr>Recap of the 11be preamble design</vt:lpstr>
      <vt:lpstr>11be Preamble Structure - Overview</vt:lpstr>
      <vt:lpstr>11be Preamble Structure  - Legacy preamble &amp; RL-SIG</vt:lpstr>
      <vt:lpstr>11be Preamble Structure  - Pre-SIG (1/2)</vt:lpstr>
      <vt:lpstr>11be Preamble Structure  - Pre-SIG (2/2)</vt:lpstr>
      <vt:lpstr>Auto-detection (1/2)</vt:lpstr>
      <vt:lpstr>Auto-detection (2/2)</vt:lpstr>
      <vt:lpstr>Summary</vt:lpstr>
      <vt:lpstr>SP 1</vt:lpstr>
      <vt:lpstr>SP 2</vt:lpstr>
      <vt:lpstr>SP 3</vt:lpstr>
      <vt:lpstr>References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CTPClassification=CTP_IC:VisualMarkings=, CTPClassification=CTP_NT</cp:keywords>
  <cp:lastModifiedBy>Chen, Xiaogang C</cp:lastModifiedBy>
  <cp:revision>1571</cp:revision>
  <cp:lastPrinted>1998-02-10T13:28:06Z</cp:lastPrinted>
  <dcterms:created xsi:type="dcterms:W3CDTF">2009-12-02T19:05:24Z</dcterms:created>
  <dcterms:modified xsi:type="dcterms:W3CDTF">2019-11-12T22:24:17Z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a99c6581-4c6e-412c-a934-b2da9b8b8f3d</vt:lpwstr>
  </property>
  <property fmtid="{D5CDD505-2E9C-101B-9397-08002B2CF9AE}" pid="4" name="CTP_BU">
    <vt:lpwstr>NA</vt:lpwstr>
  </property>
  <property fmtid="{D5CDD505-2E9C-101B-9397-08002B2CF9AE}" pid="5" name="CTP_TimeStamp">
    <vt:lpwstr>2019-11-12 22:24:16Z</vt:lpwstr>
  </property>
  <property fmtid="{D5CDD505-2E9C-101B-9397-08002B2CF9AE}" pid="6" name="CTPClassification">
    <vt:lpwstr>CTP_NT</vt:lpwstr>
  </property>
  <property fmtid="{D5CDD505-2E9C-101B-9397-08002B2CF9AE}" pid="7" name="CTP_IDSID">
    <vt:lpwstr>NA</vt:lpwstr>
  </property>
  <property fmtid="{D5CDD505-2E9C-101B-9397-08002B2CF9AE}" pid="8" name="CTP_WWID">
    <vt:lpwstr>NA</vt:lpwstr>
  </property>
</Properties>
</file>