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338" r:id="rId3"/>
    <p:sldId id="339" r:id="rId4"/>
    <p:sldId id="318" r:id="rId5"/>
    <p:sldId id="341" r:id="rId6"/>
    <p:sldId id="342" r:id="rId7"/>
    <p:sldId id="344" r:id="rId8"/>
    <p:sldId id="343" r:id="rId9"/>
    <p:sldId id="345" r:id="rId10"/>
    <p:sldId id="350" r:id="rId11"/>
    <p:sldId id="346" r:id="rId12"/>
    <p:sldId id="347" r:id="rId13"/>
    <p:sldId id="348" r:id="rId14"/>
    <p:sldId id="349" r:id="rId15"/>
    <p:sldId id="34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7167" autoAdjust="0"/>
  </p:normalViewPr>
  <p:slideViewPr>
    <p:cSldViewPr>
      <p:cViewPr varScale="1">
        <p:scale>
          <a:sx n="139" d="100"/>
          <a:sy n="139" d="100"/>
        </p:scale>
        <p:origin x="6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0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9/9/2019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802.11-19/1516r0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11be Preamble Structure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69353" y="2438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09/15/19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558"/>
              </p:ext>
            </p:extLst>
          </p:nvPr>
        </p:nvGraphicFramePr>
        <p:xfrm>
          <a:off x="1447800" y="3424566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641600"/>
              </a:tblGrid>
              <a:tr h="3580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 Chen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Xiaogang.c.chen@intel.com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Qinghua Li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Feng Jiang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Minyoung Park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Kenney Thomas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Laurent </a:t>
                      </a:r>
                      <a:r>
                        <a:rPr lang="en-US" altLang="zh-CN" sz="1600" dirty="0" smtClean="0"/>
                        <a:t>Cariou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Stacey Robert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2933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Agree with the design principles of the 11be preamble in [1~5];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Propose to add Pre-SIG after RL-SIG to achieve the design goals.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Discussed the auto-detection mechanism, and proposed to leverage the LENGTH field plus RL-SIG for auto-detection.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96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</a:t>
            </a:r>
            <a:r>
              <a:rPr lang="en-US" dirty="0"/>
              <a:t>L-STF, L-LTF, </a:t>
            </a:r>
            <a:r>
              <a:rPr lang="en-US" dirty="0" smtClean="0"/>
              <a:t>L-SIG and RL-SIG fields in the 11be PPDU keep the same structure as the </a:t>
            </a:r>
            <a:r>
              <a:rPr lang="en-US" dirty="0"/>
              <a:t>L-STF, L-LTF, </a:t>
            </a:r>
            <a:r>
              <a:rPr lang="en-US" dirty="0" smtClean="0"/>
              <a:t>L-SIG and </a:t>
            </a:r>
            <a:r>
              <a:rPr lang="en-US" dirty="0"/>
              <a:t>RL-SIG </a:t>
            </a:r>
            <a:r>
              <a:rPr lang="en-US" dirty="0" smtClean="0"/>
              <a:t>fields in the 11ax PPDU?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to </a:t>
            </a:r>
            <a:r>
              <a:rPr lang="en-US" dirty="0" smtClean="0"/>
              <a:t>add the </a:t>
            </a:r>
            <a:r>
              <a:rPr lang="en-US" dirty="0" smtClean="0"/>
              <a:t>Pre-SIG field </a:t>
            </a:r>
            <a:r>
              <a:rPr lang="en-US" dirty="0" smtClean="0"/>
              <a:t>after the </a:t>
            </a:r>
            <a:r>
              <a:rPr lang="en-US" dirty="0" smtClean="0"/>
              <a:t>RL-SIG </a:t>
            </a:r>
            <a:r>
              <a:rPr lang="en-US" dirty="0" smtClean="0"/>
              <a:t>field, </a:t>
            </a:r>
            <a:r>
              <a:rPr lang="en-US" dirty="0" smtClean="0"/>
              <a:t>and the </a:t>
            </a:r>
            <a:r>
              <a:rPr lang="en-US" dirty="0" smtClean="0"/>
              <a:t>EHT preamble follows the Pre-SIG </a:t>
            </a:r>
            <a:r>
              <a:rPr lang="en-US" dirty="0" smtClean="0"/>
              <a:t>field?</a:t>
            </a:r>
          </a:p>
          <a:p>
            <a:r>
              <a:rPr lang="en-US" dirty="0" smtClean="0"/>
              <a:t>	</a:t>
            </a:r>
            <a:r>
              <a:rPr lang="en-US" sz="2000" dirty="0" smtClean="0"/>
              <a:t>Note 1: The contents of the Pre-SIG are TBD.</a:t>
            </a:r>
          </a:p>
          <a:p>
            <a:r>
              <a:rPr lang="en-US" sz="2000" dirty="0" smtClean="0"/>
              <a:t>	Note 2: </a:t>
            </a:r>
            <a:r>
              <a:rPr lang="en-US" sz="2000" dirty="0"/>
              <a:t>The functions of the Pre-SIG field </a:t>
            </a:r>
            <a:r>
              <a:rPr lang="en-US" sz="2000" dirty="0" smtClean="0"/>
              <a:t>include </a:t>
            </a:r>
            <a:r>
              <a:rPr lang="en-US" sz="2000" dirty="0"/>
              <a:t>but not limited </a:t>
            </a:r>
            <a:r>
              <a:rPr lang="en-US" sz="2000" dirty="0" smtClean="0"/>
              <a:t>to the ones listed in page 6 (Future proof, and cross-</a:t>
            </a:r>
            <a:r>
              <a:rPr lang="en-US" sz="2000" dirty="0" err="1" smtClean="0"/>
              <a:t>wifi</a:t>
            </a:r>
            <a:r>
              <a:rPr lang="en-US" sz="2000" dirty="0" smtClean="0"/>
              <a:t> coexistence).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Pre-SIG field has two OFDM </a:t>
            </a:r>
            <a:r>
              <a:rPr lang="en-US" dirty="0" smtClean="0"/>
              <a:t>symbols and each symbol has the same duration as RL-SIG?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LENGTH field in L-SIG/RL-SIG is used to differentiate the 11be PPDU </a:t>
            </a:r>
            <a:r>
              <a:rPr lang="en-US" smtClean="0"/>
              <a:t>with </a:t>
            </a:r>
            <a:r>
              <a:rPr lang="en-US" smtClean="0"/>
              <a:t>the 11ax </a:t>
            </a:r>
            <a:r>
              <a:rPr lang="en-US" dirty="0" smtClean="0"/>
              <a:t>PPDU?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11-19/1021</a:t>
            </a:r>
            <a:r>
              <a:rPr lang="en-US" dirty="0"/>
              <a:t>, Preamble Design </a:t>
            </a:r>
            <a:r>
              <a:rPr lang="en-US" dirty="0" smtClean="0"/>
              <a:t>Harmonization.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/>
              <a:t>2] 11-19/1085, High-level EHT Preamble </a:t>
            </a:r>
            <a:r>
              <a:rPr lang="en-US" dirty="0" smtClean="0"/>
              <a:t>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11-19/1099, </a:t>
            </a:r>
            <a:r>
              <a:rPr lang="en-US" dirty="0" smtClean="0"/>
              <a:t>Preamble </a:t>
            </a:r>
            <a:r>
              <a:rPr lang="en-US" dirty="0"/>
              <a:t>structure in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</a:t>
            </a:r>
            <a:r>
              <a:rPr lang="en-US" dirty="0" smtClean="0"/>
              <a:t>11-19/1142, Discussion </a:t>
            </a:r>
            <a:r>
              <a:rPr lang="en-US" dirty="0"/>
              <a:t>on the preamble for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11-19/1214, Preamble Design Consideration for </a:t>
            </a:r>
            <a:r>
              <a:rPr lang="en-US" dirty="0" smtClean="0"/>
              <a:t>802.11be.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Recap of the 11be preamble design;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Structure of the 11be preamble;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Auto-detection;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Summary.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11be preamble </a:t>
            </a:r>
            <a:r>
              <a:rPr lang="en-US" dirty="0" smtClean="0"/>
              <a:t>design was </a:t>
            </a:r>
            <a:r>
              <a:rPr lang="en-US" dirty="0" smtClean="0"/>
              <a:t>discussed in [1][2][3][4][5].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Takeaways from [1~5]: 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Reuse </a:t>
            </a:r>
            <a:r>
              <a:rPr lang="en-US" dirty="0"/>
              <a:t>(or simply extend) existing functions in the legacy </a:t>
            </a:r>
            <a:r>
              <a:rPr lang="en-US" dirty="0" err="1"/>
              <a:t>WiFi</a:t>
            </a:r>
            <a:r>
              <a:rPr lang="en-US" dirty="0"/>
              <a:t> system, instead of re-developing similar functions in every new </a:t>
            </a:r>
            <a:r>
              <a:rPr lang="en-US" dirty="0" err="1"/>
              <a:t>WiFi</a:t>
            </a:r>
            <a:r>
              <a:rPr lang="en-US" dirty="0"/>
              <a:t> generation</a:t>
            </a:r>
            <a:r>
              <a:rPr lang="en-US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smtClean="0"/>
              <a:t>features developed </a:t>
            </a:r>
            <a:r>
              <a:rPr lang="en-US" dirty="0"/>
              <a:t>in 11be can be leveraged by 11be </a:t>
            </a:r>
            <a:r>
              <a:rPr lang="en-US" dirty="0" smtClean="0"/>
              <a:t>beyond;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Considerations in 11be: </a:t>
            </a:r>
            <a:r>
              <a:rPr lang="en-US" b="0" dirty="0" smtClean="0"/>
              <a:t>Minimize </a:t>
            </a:r>
            <a:r>
              <a:rPr lang="en-US" b="0" dirty="0" smtClean="0"/>
              <a:t>the efforts on </a:t>
            </a:r>
            <a:r>
              <a:rPr lang="en-US" b="0" dirty="0" smtClean="0"/>
              <a:t>the preamble </a:t>
            </a:r>
            <a:r>
              <a:rPr lang="en-US" b="0" dirty="0" smtClean="0"/>
              <a:t>development, and focus more on the features that improve the </a:t>
            </a:r>
            <a:r>
              <a:rPr lang="en-US" b="0" dirty="0" err="1" smtClean="0"/>
              <a:t>WiFi</a:t>
            </a:r>
            <a:r>
              <a:rPr lang="en-US" b="0" dirty="0" smtClean="0"/>
              <a:t> user experience.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11be preamble </a:t>
            </a:r>
            <a:r>
              <a:rPr lang="en-US" altLang="zh-CN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3572"/>
          </a:xfrm>
        </p:spPr>
        <p:txBody>
          <a:bodyPr/>
          <a:lstStyle/>
          <a:p>
            <a:r>
              <a:rPr lang="en-US" dirty="0" smtClean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>- </a:t>
            </a:r>
            <a:r>
              <a:rPr lang="en-US" sz="2400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029199"/>
            <a:ext cx="7772400" cy="1385765"/>
          </a:xfrm>
        </p:spPr>
        <p:txBody>
          <a:bodyPr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</a:t>
            </a:r>
            <a:r>
              <a:rPr lang="en-US" altLang="zh-CN" sz="1600" dirty="0" smtClean="0"/>
              <a:t>the 11ax </a:t>
            </a:r>
            <a:r>
              <a:rPr lang="en-US" altLang="zh-CN" sz="1600" dirty="0" smtClean="0"/>
              <a:t>preamble structure up to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Add Pre-SIG field after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EHT Preamble (EHT-SIG, EHT-STF, EHT-LTF) </a:t>
            </a:r>
            <a:r>
              <a:rPr lang="en-US" altLang="zh-CN" sz="1600" dirty="0" smtClean="0"/>
              <a:t>follows Pre-SIG;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the per 20MHz repetition up to Pre-SIG (may extend to EHT-SIG</a:t>
            </a:r>
            <a:r>
              <a:rPr lang="en-US" altLang="zh-CN" sz="1600" dirty="0" smtClean="0"/>
              <a:t>).</a:t>
            </a:r>
            <a:endParaRPr lang="en-US" altLang="zh-CN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101" y="1510518"/>
            <a:ext cx="6031797" cy="3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49529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</a:t>
            </a:r>
            <a:r>
              <a:rPr lang="en-US" sz="2800" dirty="0"/>
              <a:t>the same structure as 11ax;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legacy fields for backward compatibility;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L-SIG and RL-SIG structure;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Reuse the auto detection </a:t>
            </a:r>
            <a:r>
              <a:rPr lang="en-US" sz="2000" b="1" dirty="0" smtClean="0"/>
              <a:t>mechanism developed in 11ax;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 range extension.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</a:t>
            </a:r>
            <a:r>
              <a:rPr lang="en-US" sz="2400" dirty="0" smtClean="0"/>
              <a:t>Legacy </a:t>
            </a:r>
            <a:r>
              <a:rPr lang="en-US" sz="2400" dirty="0"/>
              <a:t>preamble </a:t>
            </a:r>
            <a:r>
              <a:rPr lang="en-US" sz="2400" dirty="0" smtClean="0"/>
              <a:t>&amp; RL-SIG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3255" b="31184"/>
          <a:stretch/>
        </p:blipFill>
        <p:spPr>
          <a:xfrm>
            <a:off x="5807078" y="1919949"/>
            <a:ext cx="2286000" cy="41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Pre-SIG is perpetual, and has fixed structure since 11be;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Future proof </a:t>
            </a:r>
            <a:r>
              <a:rPr lang="en-US" dirty="0" smtClean="0"/>
              <a:t>and stabilize the </a:t>
            </a:r>
            <a:r>
              <a:rPr lang="en-US" dirty="0" err="1" smtClean="0"/>
              <a:t>WiFi</a:t>
            </a:r>
            <a:r>
              <a:rPr lang="en-US" dirty="0" smtClean="0"/>
              <a:t> preamble[1,2,3,4</a:t>
            </a:r>
            <a:r>
              <a:rPr lang="en-US" dirty="0" smtClean="0"/>
              <a:t>];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E.g. introducing </a:t>
            </a:r>
            <a:r>
              <a:rPr lang="en-US" sz="2200" dirty="0"/>
              <a:t>version </a:t>
            </a:r>
            <a:r>
              <a:rPr lang="en-US" sz="2200" dirty="0" smtClean="0"/>
              <a:t>ID to simplify </a:t>
            </a:r>
            <a:r>
              <a:rPr lang="en-US" sz="2200" dirty="0" smtClean="0"/>
              <a:t>the auto-detection;</a:t>
            </a:r>
            <a:endParaRPr lang="en-US" sz="2200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No </a:t>
            </a:r>
            <a:r>
              <a:rPr lang="en-US" sz="2200" dirty="0"/>
              <a:t>need to revisit </a:t>
            </a:r>
            <a:r>
              <a:rPr lang="en-US" sz="2200" dirty="0" smtClean="0"/>
              <a:t>the </a:t>
            </a:r>
            <a:r>
              <a:rPr lang="en-US" sz="2200" dirty="0" smtClean="0"/>
              <a:t>auto-detection and PPDU type detection </a:t>
            </a:r>
            <a:r>
              <a:rPr lang="en-US" sz="2200" dirty="0" smtClean="0"/>
              <a:t>in </a:t>
            </a:r>
            <a:r>
              <a:rPr lang="en-US" sz="2200" dirty="0"/>
              <a:t>every </a:t>
            </a:r>
            <a:r>
              <a:rPr lang="en-US" sz="2200" dirty="0" smtClean="0"/>
              <a:t>generation.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Cross-generation coexistence </a:t>
            </a:r>
            <a:r>
              <a:rPr lang="en-US" dirty="0" smtClean="0"/>
              <a:t>[2,5</a:t>
            </a:r>
            <a:r>
              <a:rPr lang="en-US" dirty="0" smtClean="0"/>
              <a:t>];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info can be decoded/parsed by </a:t>
            </a:r>
            <a:r>
              <a:rPr lang="en-US" dirty="0" smtClean="0"/>
              <a:t>11be STA </a:t>
            </a:r>
            <a:r>
              <a:rPr lang="en-US" dirty="0" smtClean="0"/>
              <a:t>and </a:t>
            </a:r>
            <a:r>
              <a:rPr lang="en-US" dirty="0" smtClean="0"/>
              <a:t>post-11be STA;</a:t>
            </a:r>
            <a:endParaRPr lang="en-US" dirty="0"/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dirty="0"/>
              <a:t>STAs of different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generations </a:t>
            </a:r>
            <a:r>
              <a:rPr lang="en-US" dirty="0"/>
              <a:t>can enjoy the same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 smtClean="0"/>
              <a:t>- Pre-SIG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Anticipation of the contents in the Pre-SIG: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</a:t>
            </a:r>
            <a:r>
              <a:rPr lang="en-US" sz="1600" dirty="0" smtClean="0"/>
              <a:t>independent info: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Wifi</a:t>
            </a:r>
            <a:r>
              <a:rPr lang="en-US" sz="900" dirty="0" smtClean="0"/>
              <a:t> version: 3 or 4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DL/UL: 1 bit;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BSS Color: &gt;=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TxOP</a:t>
            </a:r>
            <a:r>
              <a:rPr lang="en-US" sz="900" dirty="0" smtClean="0"/>
              <a:t>: &gt;= 7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CRC: &gt;=4;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Tail: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b="1" dirty="0" smtClean="0"/>
              <a:t>Total: &gt;= 27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</a:t>
            </a:r>
            <a:r>
              <a:rPr lang="en-US" sz="1600" dirty="0" smtClean="0"/>
              <a:t>dependent info: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PPDU format: 3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MCS, SS, coding, etc.</a:t>
            </a:r>
            <a:r>
              <a:rPr lang="en-US" sz="1000" dirty="0" smtClean="0"/>
              <a:t> </a:t>
            </a: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use 2 </a:t>
            </a:r>
            <a:r>
              <a:rPr lang="en-US" dirty="0" smtClean="0"/>
              <a:t>symbols in </a:t>
            </a:r>
            <a:r>
              <a:rPr lang="en-US" dirty="0" smtClean="0"/>
              <a:t>Pre-SIG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symbols is </a:t>
            </a:r>
            <a:r>
              <a:rPr lang="en-US" dirty="0" smtClean="0"/>
              <a:t>roomy e</a:t>
            </a:r>
            <a:r>
              <a:rPr lang="en-US" dirty="0" smtClean="0"/>
              <a:t>ven </a:t>
            </a:r>
            <a:r>
              <a:rPr lang="en-US" dirty="0" smtClean="0"/>
              <a:t>the group decide to extend the size of BSS color and </a:t>
            </a:r>
            <a:r>
              <a:rPr lang="en-US" dirty="0" err="1" smtClean="0"/>
              <a:t>TxOP</a:t>
            </a:r>
            <a:r>
              <a:rPr lang="en-US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residual </a:t>
            </a:r>
            <a:r>
              <a:rPr lang="en-US" b="1" i="1" dirty="0" smtClean="0"/>
              <a:t>version dependent info </a:t>
            </a:r>
            <a:r>
              <a:rPr lang="en-US" dirty="0" smtClean="0"/>
              <a:t>that cannot fit in the Pre-SIG can be carried by the EHT-SIG.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/>
              <a:t>- Pre-SIG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/>
              <a:t>RL-SIG </a:t>
            </a:r>
            <a:r>
              <a:rPr lang="en-US" dirty="0" smtClean="0"/>
              <a:t>has </a:t>
            </a:r>
            <a:r>
              <a:rPr lang="en-US" dirty="0" smtClean="0"/>
              <a:t>done </a:t>
            </a:r>
            <a:r>
              <a:rPr lang="en-US" dirty="0" smtClean="0"/>
              <a:t>most work on </a:t>
            </a:r>
            <a:r>
              <a:rPr lang="en-US" dirty="0" smtClean="0"/>
              <a:t>auto-detection already;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en-US" dirty="0"/>
              <a:t>Only need to </a:t>
            </a:r>
            <a:r>
              <a:rPr lang="en-US" b="1" dirty="0"/>
              <a:t>differentiate 11be and 11ax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 smtClean="0"/>
              <a:t>Design principles for auto-detection: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Maximum reuse the tools already supported in legacy </a:t>
            </a:r>
            <a:r>
              <a:rPr lang="en-US" dirty="0" err="1" smtClean="0"/>
              <a:t>WiFi</a:t>
            </a:r>
            <a:r>
              <a:rPr lang="en-US" dirty="0" smtClean="0"/>
              <a:t>;</a:t>
            </a:r>
            <a:endParaRPr lang="en-US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dirty="0"/>
              <a:t>Reduce the HW for preamble detection.	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Enable early indication to </a:t>
            </a:r>
            <a:r>
              <a:rPr lang="en-US" dirty="0" smtClean="0"/>
              <a:t>gain buffer time </a:t>
            </a:r>
            <a:r>
              <a:rPr lang="en-US" dirty="0"/>
              <a:t>for </a:t>
            </a:r>
            <a:r>
              <a:rPr lang="en-US" dirty="0" smtClean="0"/>
              <a:t>AGC.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Auto-detection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1"/>
          </a:xfrm>
        </p:spPr>
        <p:txBody>
          <a:bodyPr/>
          <a:lstStyle/>
          <a:p>
            <a:r>
              <a:rPr lang="en-US" dirty="0" smtClean="0"/>
              <a:t>Opt 1): LENGTH field in L-SIG/RL-SIG (e.g. LENGTH%3 == 0);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Reuse 11ax processing;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Enable early indication for </a:t>
            </a:r>
            <a:r>
              <a:rPr lang="en-US" dirty="0" smtClean="0"/>
              <a:t>the 11be </a:t>
            </a:r>
            <a:r>
              <a:rPr lang="en-US" dirty="0" smtClean="0"/>
              <a:t>STA.</a:t>
            </a:r>
            <a:endParaRPr lang="en-US" dirty="0" smtClean="0"/>
          </a:p>
          <a:p>
            <a:r>
              <a:rPr lang="en-US" dirty="0" smtClean="0"/>
              <a:t>Opt 2): Mask of the RL-SIG.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good approach for early indication;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But need extra correlator </a:t>
            </a:r>
            <a:r>
              <a:rPr lang="en-US" dirty="0" smtClean="0"/>
              <a:t>for </a:t>
            </a:r>
            <a:r>
              <a:rPr lang="en-US" dirty="0"/>
              <a:t>the mask.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4" y="4721225"/>
            <a:ext cx="869288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11-19-1142-00-00be-discussion-on-the-preamble-for-11be</Template>
  <TotalTime>97662</TotalTime>
  <Words>893</Words>
  <Application>Microsoft Office PowerPoint</Application>
  <PresentationFormat>On-screen Show (4:3)</PresentationFormat>
  <Paragraphs>152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Wingdings</vt:lpstr>
      <vt:lpstr>11-19-0986-03-00be-tgbe-july-2019-meeting-agenda</vt:lpstr>
      <vt:lpstr>11be Preamble Structure</vt:lpstr>
      <vt:lpstr>Outline</vt:lpstr>
      <vt:lpstr>Recap of the 11be preamble design</vt:lpstr>
      <vt:lpstr>11be Preamble Structure - Overview</vt:lpstr>
      <vt:lpstr>11be Preamble Structure  - Legacy preamble &amp; RL-SIG</vt:lpstr>
      <vt:lpstr>11be Preamble Structure  - Pre-SIG (1/2)</vt:lpstr>
      <vt:lpstr>11be Preamble Structure  - Pre-SIG (2/2)</vt:lpstr>
      <vt:lpstr>Auto-detection (1/2)</vt:lpstr>
      <vt:lpstr>Auto-detection (2/2)</vt:lpstr>
      <vt:lpstr>Summary</vt:lpstr>
      <vt:lpstr>SP 1</vt:lpstr>
      <vt:lpstr>SP 2</vt:lpstr>
      <vt:lpstr>SP 3</vt:lpstr>
      <vt:lpstr>SP 4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1551</cp:revision>
  <cp:lastPrinted>1998-02-10T13:28:06Z</cp:lastPrinted>
  <dcterms:created xsi:type="dcterms:W3CDTF">2009-12-02T19:05:24Z</dcterms:created>
  <dcterms:modified xsi:type="dcterms:W3CDTF">2019-09-10T22:11:59Z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a99c6581-4c6e-412c-a934-b2da9b8b8f3d</vt:lpwstr>
  </property>
  <property fmtid="{D5CDD505-2E9C-101B-9397-08002B2CF9AE}" pid="4" name="CTP_BU">
    <vt:lpwstr>NA</vt:lpwstr>
  </property>
  <property fmtid="{D5CDD505-2E9C-101B-9397-08002B2CF9AE}" pid="5" name="CTP_TimeStamp">
    <vt:lpwstr>2019-09-10 22:11:59Z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