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  <p:sldId id="348" r:id="rId16"/>
    <p:sldId id="347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802.11-19/1512r6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</a:t>
            </a:r>
            <a:r>
              <a:rPr lang="en-US" sz="2800" b="1" dirty="0" smtClean="0"/>
              <a:t>block </a:t>
            </a:r>
            <a:r>
              <a:rPr lang="en-US" sz="2800" b="1" dirty="0" err="1" smtClean="0"/>
              <a:t>ack</a:t>
            </a:r>
            <a:r>
              <a:rPr lang="en-US" sz="2800" b="1" dirty="0" smtClean="0"/>
              <a:t> </a:t>
            </a:r>
            <a:r>
              <a:rPr lang="en-US" sz="2800" b="1" dirty="0"/>
              <a:t>agreement is </a:t>
            </a:r>
            <a:r>
              <a:rPr lang="en-US" sz="2800" b="1" dirty="0" smtClean="0"/>
              <a:t>negotiated between two Multi-link devices (MLDs) for </a:t>
            </a:r>
            <a:r>
              <a:rPr lang="en-US" sz="2800" b="1" dirty="0"/>
              <a:t>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multiple </a:t>
            </a:r>
            <a:r>
              <a:rPr lang="en-US" sz="2800" b="1" dirty="0" smtClean="0"/>
              <a:t>links?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27Y/1N/11A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assigning sequence numbers from a common sequence </a:t>
            </a:r>
            <a:r>
              <a:rPr lang="en-US" sz="2800" b="1" dirty="0"/>
              <a:t>number </a:t>
            </a:r>
            <a:r>
              <a:rPr lang="en-US" sz="2800" b="1" dirty="0" smtClean="0"/>
              <a:t>space shared across multiple links of a Multi-link device (MLD) for a TID transmitted to peer Multi-link device.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29Y/1N/15A</a:t>
            </a: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of </a:t>
            </a:r>
            <a:r>
              <a:rPr lang="en-US" sz="2800" b="1" dirty="0" smtClean="0"/>
              <a:t>a </a:t>
            </a:r>
            <a:r>
              <a:rPr lang="en-US" sz="2800" b="1" dirty="0"/>
              <a:t>TID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deferred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 smtClean="0">
                <a:ea typeface="Gulim" pitchFamily="34" charset="-127"/>
              </a:rPr>
              <a:t>Motion </a:t>
            </a:r>
            <a:r>
              <a:rPr lang="en-US" altLang="ko-KR" sz="3600" kern="0" dirty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524000"/>
            <a:ext cx="88392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600" b="1" dirty="0"/>
              <a:t>Move to add the following text into IEEE 802.11be SFD</a:t>
            </a:r>
            <a:r>
              <a:rPr lang="en-US" sz="2600" b="1" dirty="0" smtClean="0"/>
              <a:t>: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600" b="1" dirty="0" smtClean="0"/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b="1" dirty="0" smtClean="0"/>
              <a:t>A</a:t>
            </a:r>
            <a:r>
              <a:rPr lang="en-US" sz="2800" b="1" dirty="0" smtClean="0"/>
              <a:t> </a:t>
            </a:r>
            <a:r>
              <a:rPr lang="en-US" sz="2800" b="1" dirty="0"/>
              <a:t>single </a:t>
            </a:r>
            <a:r>
              <a:rPr lang="en-US" sz="2800" b="1" dirty="0" smtClean="0"/>
              <a:t>block </a:t>
            </a:r>
            <a:r>
              <a:rPr lang="en-US" sz="2800" b="1" dirty="0" err="1" smtClean="0"/>
              <a:t>ack</a:t>
            </a:r>
            <a:r>
              <a:rPr lang="en-US" sz="2800" b="1" dirty="0" smtClean="0"/>
              <a:t> </a:t>
            </a:r>
            <a:r>
              <a:rPr lang="en-US" sz="2800" b="1" dirty="0"/>
              <a:t>agreement is </a:t>
            </a:r>
            <a:r>
              <a:rPr lang="en-US" sz="2800" b="1" dirty="0" smtClean="0"/>
              <a:t>negotiated between two Multi-link devices (MLDs) for </a:t>
            </a:r>
            <a:r>
              <a:rPr lang="en-US" sz="2800" b="1" dirty="0"/>
              <a:t>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</a:t>
            </a:r>
            <a:r>
              <a:rPr lang="en-US" sz="2800" b="1" dirty="0" smtClean="0"/>
              <a:t>one or more links.</a:t>
            </a:r>
            <a:endParaRPr lang="en-US" sz="2800" b="1" dirty="0"/>
          </a:p>
          <a:p>
            <a:pPr marL="1371600" lvl="2" indent="-457200">
              <a:buFont typeface="Wingdings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21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 smtClean="0">
                <a:ea typeface="Gulim" pitchFamily="34" charset="-127"/>
              </a:rPr>
              <a:t>Motion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524000"/>
            <a:ext cx="8763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rgbClr val="000000"/>
                </a:solidFill>
              </a:rPr>
              <a:t>Move to add the following text into IEEE 802.11be SFD</a:t>
            </a:r>
            <a:r>
              <a:rPr lang="en-US" sz="2600" b="1" dirty="0" smtClean="0">
                <a:solidFill>
                  <a:srgbClr val="000000"/>
                </a:solidFill>
              </a:rPr>
              <a:t>: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600" b="1" dirty="0">
              <a:solidFill>
                <a:srgbClr val="000000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Sequence numbers are assigned from a common sequence number space shared across multiple links of a Multi-link device (MLD), for a TID that may be transmitted to a peer </a:t>
            </a:r>
            <a:r>
              <a:rPr lang="en-US" sz="2800" b="1" dirty="0"/>
              <a:t>Multi-link device over one or more links.</a:t>
            </a:r>
            <a:endParaRPr lang="en-US" sz="2800" b="1" dirty="0" smtClean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Y/N/A</a:t>
            </a: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325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41112</TotalTime>
  <Words>1131</Words>
  <Application>Microsoft Office PowerPoint</Application>
  <PresentationFormat>On-screen Show (4:3)</PresentationFormat>
  <Paragraphs>136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145</cp:revision>
  <cp:lastPrinted>2014-11-04T15:04:57Z</cp:lastPrinted>
  <dcterms:created xsi:type="dcterms:W3CDTF">2007-04-17T18:10:23Z</dcterms:created>
  <dcterms:modified xsi:type="dcterms:W3CDTF">2019-11-14T02:04:00Z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