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802.11-19/1512r3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</a:t>
            </a:r>
            <a:r>
              <a:rPr lang="en-US" sz="2800" b="1" dirty="0" smtClean="0"/>
              <a:t>Block </a:t>
            </a:r>
            <a:r>
              <a:rPr lang="en-US" sz="2800" b="1" dirty="0"/>
              <a:t>Ack agreement is </a:t>
            </a:r>
            <a:r>
              <a:rPr lang="en-US" sz="2800" b="1" dirty="0" smtClean="0"/>
              <a:t>negotiated </a:t>
            </a:r>
            <a:r>
              <a:rPr lang="en-US" sz="2800" b="1" dirty="0"/>
              <a:t>for 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multiple </a:t>
            </a:r>
            <a:r>
              <a:rPr lang="en-US" sz="2800" b="1" dirty="0" smtClean="0"/>
              <a:t>links?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common sequence number space is used for transmission of MPDUs of the same TID transmitted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of the same TID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40658</TotalTime>
  <Words>994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130</cp:revision>
  <cp:lastPrinted>2014-11-04T15:04:57Z</cp:lastPrinted>
  <dcterms:created xsi:type="dcterms:W3CDTF">2007-04-17T18:10:23Z</dcterms:created>
  <dcterms:modified xsi:type="dcterms:W3CDTF">2019-11-11T18:35:24Z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