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0" r:id="rId3"/>
    <p:sldId id="337" r:id="rId4"/>
    <p:sldId id="331" r:id="rId5"/>
    <p:sldId id="341" r:id="rId6"/>
    <p:sldId id="342" r:id="rId7"/>
    <p:sldId id="340" r:id="rId8"/>
    <p:sldId id="343" r:id="rId9"/>
    <p:sldId id="344" r:id="rId10"/>
    <p:sldId id="336" r:id="rId11"/>
    <p:sldId id="312" r:id="rId12"/>
    <p:sldId id="345" r:id="rId13"/>
    <p:sldId id="346" r:id="rId14"/>
    <p:sldId id="33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802.11-19/1512r2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acknowledgements for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a 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</a:t>
            </a:r>
            <a:r>
              <a:rPr lang="en-US" sz="2800" b="1" dirty="0" smtClean="0"/>
              <a:t>Block </a:t>
            </a:r>
            <a:r>
              <a:rPr lang="en-US" sz="2800" b="1" dirty="0"/>
              <a:t>Ack agreement is setup between two Multi-link logical entities for a </a:t>
            </a:r>
            <a:r>
              <a:rPr lang="en-US" sz="2800" b="1" dirty="0" smtClean="0"/>
              <a:t>TID </a:t>
            </a:r>
            <a:r>
              <a:rPr lang="en-US" sz="2800" b="1" dirty="0"/>
              <a:t>that may be transmitted over multiple </a:t>
            </a:r>
            <a:r>
              <a:rPr lang="en-US" sz="2800" b="1" dirty="0" smtClean="0"/>
              <a:t>links?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common sequence number space is used for transmission of MPDUs of the same TID transmitted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of the same TID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0746E0F-3DF6-4457-A133-E3AC3D47CA76}"/>
              </a:ext>
            </a:extLst>
          </p:cNvPr>
          <p:cNvSpPr/>
          <p:nvPr/>
        </p:nvSpPr>
        <p:spPr>
          <a:xfrm>
            <a:off x="76200" y="5638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Once setup, each block ack agreement is uniquely identified by a tuple of Address 1 (RA), Address 2 (TA), and TID.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1: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agreement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660585"/>
            <a:ext cx="3886200" cy="1577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02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CDE8418-09EB-4440-9078-4D85DB6A3878}"/>
              </a:ext>
            </a:extLst>
          </p:cNvPr>
          <p:cNvSpPr txBox="1"/>
          <p:nvPr/>
        </p:nvSpPr>
        <p:spPr>
          <a:xfrm>
            <a:off x="76200" y="3318808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Example: Multi-band 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b="1" dirty="0"/>
              <a:t>A common sequence number space is used for MPDUs of the same TID transmitted over multiple links; the Block Ack Starting Sequence Control field specifies the same sequence number for all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Per-link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219200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Per-link block ack may be preferred for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However, since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Reception of </a:t>
            </a:r>
            <a:r>
              <a:rPr lang="en-US" sz="2000" dirty="0" err="1"/>
              <a:t>BlockAck</a:t>
            </a:r>
            <a:r>
              <a:rPr lang="en-US" sz="2000" dirty="0"/>
              <a:t> frame may fail (E.g. if the multi-link originator is affected by in-device coexistence interference.)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E486F3F-E593-4373-A6E5-AE997212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09013"/>
            <a:ext cx="5269875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2: Multi-link </a:t>
            </a:r>
            <a:r>
              <a:rPr lang="en-US" altLang="ko-KR" sz="3600" kern="0" dirty="0" err="1">
                <a:ea typeface="Gulim" pitchFamily="34" charset="-127"/>
              </a:rPr>
              <a:t>BlockAck</a:t>
            </a:r>
            <a:r>
              <a:rPr lang="en-US" altLang="ko-KR" sz="3600" kern="0" dirty="0">
                <a:ea typeface="Gulim" pitchFamily="34" charset="-127"/>
              </a:rPr>
              <a:t>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295400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BlockAck frame may be used to acknowledge the MPDUs received over multiple links: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The </a:t>
            </a:r>
            <a:r>
              <a:rPr lang="en-US" sz="1700" dirty="0" err="1"/>
              <a:t>BlockAck</a:t>
            </a:r>
            <a:r>
              <a:rPr lang="en-US" sz="1700" dirty="0"/>
              <a:t> bitmap consolidates the receipt status of the MPDUs received over multiple links.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A Multi-link BlockAck Request frame may be transmitted over any one link to solicit the Multi-link BlockAck frame. E.g. the Multi-link BlockAck frame may be solicited on a link that does not cause in-device coexistence interference or on the links suffering from in-device coexistence interference in a delayed manner.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8CEFDAF-75E1-4376-AC08-3135B8AA8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720069"/>
            <a:ext cx="6828413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Example: A 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</a:t>
            </a:r>
            <a:r>
              <a:rPr lang="en-US" sz="2400" dirty="0" err="1"/>
              <a:t>BlockAck</a:t>
            </a:r>
            <a:r>
              <a:rPr lang="en-US" sz="2400" dirty="0"/>
              <a:t> Bitmap of a Multi-link BlockAck frame may be increased (e.g. 128 octets (1024 bits) or 256 octets (2048 bits))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40647</TotalTime>
  <Words>999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128</cp:revision>
  <cp:lastPrinted>2014-11-04T15:04:57Z</cp:lastPrinted>
  <dcterms:created xsi:type="dcterms:W3CDTF">2007-04-17T18:10:23Z</dcterms:created>
  <dcterms:modified xsi:type="dcterms:W3CDTF">2019-11-11T02:12:42Z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