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0" r:id="rId3"/>
    <p:sldId id="337" r:id="rId4"/>
    <p:sldId id="331" r:id="rId5"/>
    <p:sldId id="341" r:id="rId6"/>
    <p:sldId id="342" r:id="rId7"/>
    <p:sldId id="340" r:id="rId8"/>
    <p:sldId id="343" r:id="rId9"/>
    <p:sldId id="344" r:id="rId10"/>
    <p:sldId id="336" r:id="rId11"/>
    <p:sldId id="312" r:id="rId12"/>
    <p:sldId id="345" r:id="rId13"/>
    <p:sldId id="346" r:id="rId14"/>
    <p:sldId id="33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:p15="http://schemas.microsoft.com/office/powerpoint/2012/main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802.11-19/1512r1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acknowledgment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2019-09-10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838427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discussed the setup mechanism of Multi-link Block Acks.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To simplify the setup process, we propose that a single Multi-link Block Ack agreement is setup between two Multi-link Entities for a multi-link TID.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We also discussed the acknowledgements for multi-link transmissions.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We propose that a single Multi-link BlockAck frame may acknowledge the MPDUs received over multiple links.</a:t>
            </a:r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802.11-19/1128r0 – Multi-link transmission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802.11-19/818r0 - Discussion on Multi-band operation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802.11-19/773r1 - Multi-link Operation Framework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802.11-19/823r0 - Multi-link aggregation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802.11-19/979r0 - EHT Multi-link Operation Follow-up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802.11-19/1291r1 - Performance aspects of Multi-link operations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802.11-19/1213r0 – Discussion on Multi-link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Multi-link Block Ack agreement is setup between two Multi-link Entities for a multi-link TID (a TID that may be transmitted over multiple links)?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The format of the setup frames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common sequence number space is used for MPDUs of the same TID transmitted over multiple links?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08885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3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BlockAck frame may indicate the receipt status of MPDUs received over multiple links?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The format of the BlockAck frame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363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Multi-link transmission is being considered as one of the key technology to achieve the peak throughput goal of 802.11be.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[1], we shared our opinions on some of the topics related to multi-link transmissions.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will discuss the topic of acknowledgment for multi-link transmissions in more detail and propose the concept of multi-link block ack.</a:t>
            </a:r>
          </a:p>
          <a:p>
            <a:pPr marL="274638"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Recap: Multi-link transmission [1]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1" y="1524000"/>
            <a:ext cx="601772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In order to improve the peak throughput, MPDUs belonging to the same TID may be simultaneously transmitted over multiple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TX side UMAC performs the allocation of MPDUs to different links. The same SN space is used across all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RX side UMAC consolidates the MDPUs arriving over the different links, performs BA scoreboarding, MPDUs reordering etc.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 consolidated acknowledgment may be transmitted over one of the links.</a:t>
            </a:r>
            <a:endParaRPr lang="en-US" sz="2800" dirty="0"/>
          </a:p>
          <a:p>
            <a:pPr marL="274638" lvl="1"/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CD34BF-AA99-456F-BD2F-AD74652FD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4926" y="1295399"/>
            <a:ext cx="2592874" cy="518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58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371600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Block ack mechanism is setup between an </a:t>
            </a:r>
            <a:r>
              <a:rPr lang="en-US" sz="2400" i="1" dirty="0"/>
              <a:t>originator</a:t>
            </a:r>
            <a:r>
              <a:rPr lang="en-US" sz="2400" dirty="0"/>
              <a:t> STA and a </a:t>
            </a:r>
            <a:r>
              <a:rPr lang="en-US" sz="2400" i="1" dirty="0"/>
              <a:t>recipient</a:t>
            </a:r>
            <a:r>
              <a:rPr lang="en-US" sz="2400" dirty="0"/>
              <a:t> STA by exchanging ADDBA Request/Response frames.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If existing block ack setup mechanism is used for multi-link transmissions, one possible option is to perform block ack setup (in each direction) between each pair of STAs between two Multi-link Entities.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055448-982D-4CEE-8460-D91AA6C8C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259" y="3733800"/>
            <a:ext cx="6659682" cy="264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2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21B6BB9-0C34-4301-828A-E37CA1AA7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09270"/>
            <a:ext cx="9144000" cy="192953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295400"/>
            <a:ext cx="8763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parameters of the block ack mechanism is negotiated by exchanging ADDBA Request/Response frames: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TID: TID for the block ack mechanism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Buffer Size: number of buffer for this particular TID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Timeout Value: duration in TUs after which the block ack setup is terminated.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Starting Sequence Control: sequence number of the first MSDU to be sent under this block ack agreement.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746E0F-3DF6-4457-A133-E3AC3D47CA76}"/>
              </a:ext>
            </a:extLst>
          </p:cNvPr>
          <p:cNvSpPr/>
          <p:nvPr/>
        </p:nvSpPr>
        <p:spPr>
          <a:xfrm>
            <a:off x="76200" y="56388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/>
              <a:t>Once setup, each block ack agreement is uniquely identified by a tuple of Address 1 (RA), Address 2 (TA), and TID.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365324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 1: Multi-link block ack Setup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2954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A single Multi-link block ack agreement is setup between two Multi-link Entities for a multi-link TID.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2E9D27-0CD6-49C6-9F09-E06A08D63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660585"/>
            <a:ext cx="3886200" cy="15776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7689E1-892C-45BD-99B7-441BB1202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10200"/>
            <a:ext cx="9144000" cy="8887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CDE8418-09EB-4440-9078-4D85DB6A3878}"/>
              </a:ext>
            </a:extLst>
          </p:cNvPr>
          <p:cNvSpPr txBox="1"/>
          <p:nvPr/>
        </p:nvSpPr>
        <p:spPr>
          <a:xfrm>
            <a:off x="76200" y="3318808"/>
            <a:ext cx="8991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Example: Multi-band elements in the ADDBA Request/Response frames can indicate the links for which the Multi-link block ack applies: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The block ack parameters apply to all the involved links. Buffer Size needs to account for all involved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b="1" dirty="0"/>
              <a:t>A common sequence number space is used for MPDUs of the same TID transmitted over multiple links; the Block Ack Starting Sequence Control field specifies the same sequence number for all links.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7580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Per-link block ack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219200"/>
            <a:ext cx="899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Per-link block ack may be preferred for Multi-link transmissions.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However, since the BA bitmaps of different links may cover the same sequence number range: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Many of the bits of the BA bitmap can be expected to be ‘0’: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Duplication/waste of bitmaps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May cause confusion for the originator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Reception of </a:t>
            </a:r>
            <a:r>
              <a:rPr lang="en-US" sz="2000" dirty="0" err="1"/>
              <a:t>BlockAck</a:t>
            </a:r>
            <a:r>
              <a:rPr lang="en-US" sz="2000" dirty="0"/>
              <a:t> frame may fail (E.g. if the multi-link originator is affected by in-device coexistence interference.)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486F3F-E593-4373-A6E5-AE9972127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709013"/>
            <a:ext cx="5269875" cy="2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75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 2: Multi-link </a:t>
            </a:r>
            <a:r>
              <a:rPr lang="en-US" altLang="ko-KR" sz="3600" kern="0" dirty="0" err="1">
                <a:ea typeface="Gulim" pitchFamily="34" charset="-127"/>
              </a:rPr>
              <a:t>BlockAck</a:t>
            </a:r>
            <a:r>
              <a:rPr lang="en-US" altLang="ko-KR" sz="3600" kern="0" dirty="0">
                <a:ea typeface="Gulim" pitchFamily="34" charset="-127"/>
              </a:rPr>
              <a:t> frame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295400"/>
            <a:ext cx="8991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A single Multi-link BlockAck frame may be used to acknowledge the MPDUs received over multiple links: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700" dirty="0"/>
              <a:t>The </a:t>
            </a:r>
            <a:r>
              <a:rPr lang="en-US" sz="1700" dirty="0" err="1"/>
              <a:t>BlockAck</a:t>
            </a:r>
            <a:r>
              <a:rPr lang="en-US" sz="1700" dirty="0"/>
              <a:t> bitmap consolidates the receipt status of the MPDUs received over multiple links.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700" dirty="0"/>
              <a:t>A Multi-link BlockAck Request frame may be transmitted over any one link to solicit the Multi-link BlockAck frame. E.g. the Multi-link BlockAck frame may be solicited on a link that does not cause in-device coexistence interference or on the links suffering from in-device coexistence interference in a delayed manner.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CEFDAF-75E1-4376-AC08-3135B8AA8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720069"/>
            <a:ext cx="6828413" cy="2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34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Multi-link BlockAck frame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Example: A “Multi-link” bit in the BA Control field may be used to denote a Multi-link BlockAckReq/BlockAck frame.</a:t>
            </a: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7B87CC-5D35-4CFB-8A45-B13AC8340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250" y="2898600"/>
            <a:ext cx="6727500" cy="1444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58E7F0D-C974-4ABE-BCF4-276B191CA74D}"/>
              </a:ext>
            </a:extLst>
          </p:cNvPr>
          <p:cNvSpPr txBox="1"/>
          <p:nvPr/>
        </p:nvSpPr>
        <p:spPr>
          <a:xfrm>
            <a:off x="457199" y="4800600"/>
            <a:ext cx="8382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length of the </a:t>
            </a:r>
            <a:r>
              <a:rPr lang="en-US" sz="2400" dirty="0" err="1"/>
              <a:t>BlockAck</a:t>
            </a:r>
            <a:r>
              <a:rPr lang="en-US" sz="2400" dirty="0"/>
              <a:t> Bitmap of a Multi-link BlockAck frame may be increased (e.g. 128 octets (1024 bits) or 256 octets (2048 bits)) to acknowledge the higher number of MPDUs transmitted over multiple links.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52412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40625</TotalTime>
  <Words>1033</Words>
  <Application>Microsoft Office PowerPoint</Application>
  <PresentationFormat>On-screen Show (4:3)</PresentationFormat>
  <Paragraphs>117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Gulim</vt:lpstr>
      <vt:lpstr>맑은 고딕</vt:lpstr>
      <vt:lpstr>MS PGothic</vt:lpstr>
      <vt:lpstr>Arial</vt:lpstr>
      <vt:lpstr>Times New Roman</vt:lpstr>
      <vt:lpstr>Wingdings</vt:lpstr>
      <vt:lpstr>802-11-Submission</vt:lpstr>
      <vt:lpstr>Multi-link acknowledgment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Rojan Chitrakar</cp:lastModifiedBy>
  <cp:revision>122</cp:revision>
  <cp:lastPrinted>2014-11-04T15:04:57Z</cp:lastPrinted>
  <dcterms:created xsi:type="dcterms:W3CDTF">2007-04-17T18:10:23Z</dcterms:created>
  <dcterms:modified xsi:type="dcterms:W3CDTF">2019-10-31T07:10:13Z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