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0" r:id="rId3"/>
    <p:sldId id="337" r:id="rId4"/>
    <p:sldId id="331" r:id="rId5"/>
    <p:sldId id="341" r:id="rId6"/>
    <p:sldId id="340" r:id="rId7"/>
    <p:sldId id="342" r:id="rId8"/>
    <p:sldId id="343" r:id="rId9"/>
    <p:sldId id="344" r:id="rId10"/>
    <p:sldId id="336" r:id="rId11"/>
    <p:sldId id="312" r:id="rId12"/>
    <p:sldId id="345" r:id="rId13"/>
    <p:sldId id="346" r:id="rId14"/>
    <p:sldId id="33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xmlns="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8" d="100"/>
          <a:sy n="88" d="100"/>
        </p:scale>
        <p:origin x="-1718" y="-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802.11-19/1512r0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acknowledgment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3842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setup mechanism of Multi-link Block Acks.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To simplify the setup process, we propose that a single Multi-link Block Ack agreement is setup between two Multi-link Entities for a multi-link TID.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discussed the possible </a:t>
            </a:r>
            <a:r>
              <a:rPr lang="en-US" sz="2800" dirty="0" smtClean="0"/>
              <a:t>limitations of </a:t>
            </a:r>
            <a:r>
              <a:rPr lang="en-US" sz="2800" dirty="0"/>
              <a:t>using per-link Block Ack frames to acknowledge multi-link transmissions.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We propose that </a:t>
            </a:r>
            <a:r>
              <a:rPr lang="en-US" sz="2400" b="1" dirty="0"/>
              <a:t>in situations where per-link BA is not possible</a:t>
            </a:r>
            <a:r>
              <a:rPr lang="en-US" sz="2400" b="1" dirty="0" smtClean="0"/>
              <a:t>, a </a:t>
            </a:r>
            <a:r>
              <a:rPr lang="en-US" sz="2400" b="1" dirty="0"/>
              <a:t>single Multi-link BlockAck frame may acknowledge the MPDUs received over multiple links.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802.11-19/1128r0 – Multi-link transmission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802.11-19/818r0 - Discussion on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802.11-19/773r1 - Multi-link Operation Framework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802.11-19/823r0 -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802.11-19/979r0 - EHT Multi-link Operation 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802.11-19/1291r1 - Performance aspects of Multi-link operations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802.11-19/1213r0 – Discussion on Multi-link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Multi-link Block Ack agreement is setup between two Multi-link Entities for a multi-link TID (a TID that may be transmitted over multiple links)?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</a:t>
            </a:r>
            <a:r>
              <a:rPr lang="en-US" sz="2800" b="1" dirty="0" smtClean="0"/>
              <a:t>common sequence space is used for </a:t>
            </a:r>
            <a:r>
              <a:rPr lang="en-US" sz="2800" b="1" dirty="0"/>
              <a:t>MPDUs </a:t>
            </a:r>
            <a:r>
              <a:rPr lang="en-US" sz="2800" b="1" dirty="0" smtClean="0"/>
              <a:t>of the sam</a:t>
            </a:r>
            <a:r>
              <a:rPr lang="en-US" sz="2800" b="1" dirty="0" smtClean="0"/>
              <a:t>e TID transmitted </a:t>
            </a:r>
            <a:r>
              <a:rPr lang="en-US" sz="2800" b="1" dirty="0" smtClean="0"/>
              <a:t>over </a:t>
            </a:r>
            <a:r>
              <a:rPr lang="en-US" sz="2800" b="1" dirty="0"/>
              <a:t>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88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BlockAck frame may indicate the receipt status of MPDUs received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The format of the BlockAck frame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technology to achieve the peak throughput goal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[1], we shared our opinions on some of the topics related to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will discuss the topic of acknowledgment for multi-link transmissions in more detail and propose the concept of multi-link block ack.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Recap: Multi-link transmission [1]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1" y="1524000"/>
            <a:ext cx="60177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scoreboarding,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4CD34BF-AA99-456F-BD2F-AD74652F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926" y="1295399"/>
            <a:ext cx="2592874" cy="518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3716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mechanism is setup between an </a:t>
            </a:r>
            <a:r>
              <a:rPr lang="en-US" sz="2400" i="1" dirty="0"/>
              <a:t>originator</a:t>
            </a:r>
            <a:r>
              <a:rPr lang="en-US" sz="2400" dirty="0"/>
              <a:t> STA and a </a:t>
            </a:r>
            <a:r>
              <a:rPr lang="en-US" sz="2400" i="1" dirty="0"/>
              <a:t>recipient</a:t>
            </a:r>
            <a:r>
              <a:rPr lang="en-US" sz="2400" dirty="0"/>
              <a:t> STA by exchanging ADDBA Request/Response frames.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If existing Block Ack setup mechanism is used for multi-link transmissions, one possible option is to perform Block Ack setup (in each direction) between each pair of STAs between two Multi-link Entities.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1055448-982D-4CEE-8460-D91AA6C8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259" y="3733800"/>
            <a:ext cx="6659682" cy="264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21B6BB9-0C34-4301-828A-E37CA1AA7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9270"/>
            <a:ext cx="9144000" cy="19295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parameters of the Block Ack mechanism is negotiated by exchanging ADDBA Request/Response frames: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TID: TID for the Block Ack mechanism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Buffer Size: number of buffer for this particular TID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Timeout Value: duration in TUs after which the block ack setup is terminated.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Starting Sequence Control: sequence number of the first MSDU to be sent under this block ack agreement.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287BC00-C0A5-420F-AFDB-35398CC4C33E}"/>
              </a:ext>
            </a:extLst>
          </p:cNvPr>
          <p:cNvSpPr txBox="1"/>
          <p:nvPr/>
        </p:nvSpPr>
        <p:spPr>
          <a:xfrm>
            <a:off x="152400" y="5692914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b="1" dirty="0"/>
              <a:t>For multi-link transmissions of a particular TID, the Block Ack Starting Sequence Control may specify the same sequence number for all links.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5324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1F7E5AE-8EFC-4AFA-B16B-BB09CE329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0287" y="3710600"/>
            <a:ext cx="5303513" cy="27664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Possible </a:t>
            </a:r>
            <a:r>
              <a:rPr lang="en-US" altLang="ko-KR" sz="3600" kern="0" dirty="0" smtClean="0">
                <a:ea typeface="Gulim" pitchFamily="34" charset="-127"/>
              </a:rPr>
              <a:t>limitations of per-link </a:t>
            </a:r>
            <a:r>
              <a:rPr lang="en-US" altLang="ko-KR" sz="3600" kern="0" dirty="0">
                <a:ea typeface="Gulim" pitchFamily="34" charset="-127"/>
              </a:rPr>
              <a:t>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219200"/>
            <a:ext cx="8763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Since the MPDUs of a particular TID may be dynamically assigned to different links (e.g. due to channel access delays), the BA bitmaps of different links may cover the same sequence number range: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Many of the bits of the BA bitmap can be expected to be ‘0’: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Duplication/waste of bitmaps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May cause confusion for the originator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Transmission of immediate block ack may cause reception in other links to fail if the multi-link recipient is affected by in-device coexistence interference.</a:t>
            </a:r>
          </a:p>
        </p:txBody>
      </p:sp>
    </p:spTree>
    <p:extLst>
      <p:ext uri="{BB962C8B-B14F-4D97-AF65-F5344CB8AC3E}">
        <p14:creationId xmlns:p14="http://schemas.microsoft.com/office/powerpoint/2010/main" val="349467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Proposal: Multi-link Block Ack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 Ack is setup between two Multi-link Entities for a multi-link TID.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2E9D27-0CD6-49C6-9F09-E06A08D6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676400"/>
            <a:ext cx="4724400" cy="19179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97689E1-892C-45BD-99B7-441BB1202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86400"/>
            <a:ext cx="9144000" cy="888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CDE8418-09EB-4440-9078-4D85DB6A3878}"/>
              </a:ext>
            </a:extLst>
          </p:cNvPr>
          <p:cNvSpPr txBox="1"/>
          <p:nvPr/>
        </p:nvSpPr>
        <p:spPr>
          <a:xfrm>
            <a:off x="76200" y="3545919"/>
            <a:ext cx="8763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 smtClean="0"/>
              <a:t>Example: Multi-band </a:t>
            </a:r>
            <a:r>
              <a:rPr lang="en-US" sz="2000" dirty="0"/>
              <a:t>elements in the ADDBA Request/Response frames can indicate the links for which the Multi-link Block Ack applies: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parameters apply to all the involved links. Buffer Size needs to account for all involved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RA, TA fields may indicate the single MAC addresses (if applicable) assigned to the Multi-link Entities. Else indicate the MAC addresses associated with the links on which the setup frames are transmitted/received.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758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Proposal: Multi-link 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295400"/>
            <a:ext cx="8458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Once the Multi-link Block Ack has been setup, </a:t>
            </a:r>
            <a:r>
              <a:rPr lang="en-US" sz="2200" dirty="0" smtClean="0"/>
              <a:t>in situations where per-link BA is not possible, a </a:t>
            </a:r>
            <a:r>
              <a:rPr lang="en-US" sz="2200" dirty="0"/>
              <a:t>single Multi-link BlockAck frame may be used to acknowledge the MPDUs received over multiple links: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bitmap consolidates the receipt status of the MPDUs received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A Multi-link BlockAck Request frame may be transmitted over any one link to solicit the Multi-link BlockAck frame. The Multi-link BlockAck frame may be solicited on a link that does not cause in-device coexistence interference.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2D9D9C8-F5DD-480B-8002-0FB6386CC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943" y="3733800"/>
            <a:ext cx="6133238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4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 smtClean="0">
                <a:ea typeface="Gulim" pitchFamily="34" charset="-127"/>
              </a:rPr>
              <a:t>Multi-link </a:t>
            </a:r>
            <a:r>
              <a:rPr lang="en-US" altLang="ko-KR" sz="3600" kern="0" dirty="0">
                <a:ea typeface="Gulim" pitchFamily="34" charset="-127"/>
              </a:rPr>
              <a:t>BlockAck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Example: A </a:t>
            </a:r>
            <a:r>
              <a:rPr lang="en-US" sz="2400" dirty="0"/>
              <a:t>“Multi-link” bit in the BA Control field may be used to denote a Multi-link BlockAckReq/BlockAck frame.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D7B87CC-5D35-4CFB-8A45-B13AC8340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50" y="2898600"/>
            <a:ext cx="6727500" cy="1444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58E7F0D-C974-4ABE-BCF4-276B191CA74D}"/>
              </a:ext>
            </a:extLst>
          </p:cNvPr>
          <p:cNvSpPr txBox="1"/>
          <p:nvPr/>
        </p:nvSpPr>
        <p:spPr>
          <a:xfrm>
            <a:off x="457199" y="4800600"/>
            <a:ext cx="838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length of the Block Ack Bitmap of a Multi-link BlockAck frame may be increased (e.g. 128 octets or 256 octets) to acknowledge the higher number of MPDUs transmitted over multiple links.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412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40369</TotalTime>
  <Words>1026</Words>
  <Application>Microsoft Office PowerPoint</Application>
  <PresentationFormat>On-screen Show (4:3)</PresentationFormat>
  <Paragraphs>116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Multi-link acknowledgment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104</cp:revision>
  <cp:lastPrinted>2014-11-04T15:04:57Z</cp:lastPrinted>
  <dcterms:created xsi:type="dcterms:W3CDTF">2007-04-17T18:10:23Z</dcterms:created>
  <dcterms:modified xsi:type="dcterms:W3CDTF">2019-09-14T08:55:49Z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