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35" r:id="rId14"/>
    <p:sldId id="436" r:id="rId15"/>
    <p:sldId id="437" r:id="rId16"/>
    <p:sldId id="43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07" d="100"/>
          <a:sy n="107" d="100"/>
        </p:scale>
        <p:origin x="14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802.11-19/1510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(are) available 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Intra-BSS STAs can enter the doze state until the end of DL frame</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525065" y="5582824"/>
            <a:ext cx="529259"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547958" y="4758314"/>
            <a:ext cx="511874"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a:off x="4139952" y="6060072"/>
            <a:ext cx="430642"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2019036"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of STA for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1"/>
            <a:endCxn id="45" idx="3"/>
          </p:cNvCxnSpPr>
          <p:nvPr/>
        </p:nvCxnSpPr>
        <p:spPr bwMode="auto">
          <a:xfrm flipH="1" flipV="1">
            <a:off x="3114095" y="4422737"/>
            <a:ext cx="881841" cy="1368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1632599" y="429962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586513" y="6023592"/>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t>
            </a:r>
            <a:r>
              <a:rPr lang="en-US" altLang="ko-KR" dirty="0" smtClean="0"/>
              <a:t>add the following into the </a:t>
            </a:r>
            <a:r>
              <a:rPr lang="en-US" altLang="ko-KR" dirty="0" err="1" smtClean="0"/>
              <a:t>TGbe</a:t>
            </a:r>
            <a:r>
              <a:rPr lang="en-US" altLang="ko-KR" dirty="0" smtClean="0"/>
              <a:t> SFD?</a:t>
            </a:r>
            <a:endParaRPr lang="en-US" altLang="ko-KR" dirty="0"/>
          </a:p>
          <a:p>
            <a:pPr marL="800100" lvl="1" indent="-342900">
              <a:buFont typeface="Wingdings" panose="05000000000000000000" pitchFamily="2" charset="2"/>
              <a:buChar char="ü"/>
            </a:pPr>
            <a:r>
              <a:rPr lang="en-US" altLang="ko-KR" dirty="0" smtClean="0"/>
              <a:t>For multiple links between an AP MLD and a non-AP MLD, the TWT agreement on a link among the multiple links may be set up on another link among the multiple links</a:t>
            </a:r>
          </a:p>
          <a:p>
            <a:pPr marL="1200150" lvl="2" indent="-342900">
              <a:buFont typeface="Wingdings" panose="05000000000000000000" pitchFamily="2" charset="2"/>
              <a:buChar char="ü"/>
            </a:pPr>
            <a:r>
              <a:rPr lang="en-US" altLang="ko-KR" dirty="0"/>
              <a:t>The details </a:t>
            </a:r>
            <a:r>
              <a:rPr lang="en-US" altLang="ko-KR" dirty="0" smtClean="0"/>
              <a:t>(</a:t>
            </a:r>
            <a:r>
              <a:rPr lang="en-US" altLang="ko-KR" dirty="0"/>
              <a:t>e.g., frame/element format, </a:t>
            </a:r>
            <a:r>
              <a:rPr lang="en-US" altLang="ko-KR" dirty="0" smtClean="0"/>
              <a:t>STA/AP operation, etc.) </a:t>
            </a:r>
            <a:r>
              <a:rPr lang="en-US" altLang="ko-KR" dirty="0"/>
              <a:t>are </a:t>
            </a:r>
            <a:r>
              <a:rPr lang="en-US" altLang="ko-KR" dirty="0" smtClean="0"/>
              <a:t>TBD</a:t>
            </a:r>
          </a:p>
          <a:p>
            <a:pPr marL="1200150" lvl="2" indent="-342900">
              <a:buFont typeface="Wingdings" panose="05000000000000000000" pitchFamily="2" charset="2"/>
              <a:buChar char="ü"/>
            </a:pPr>
            <a:r>
              <a:rPr lang="en-US" altLang="ko-KR" dirty="0" smtClean="0"/>
              <a:t>Note: The TWT agreements on different link might not have common timing reference</a:t>
            </a:r>
          </a:p>
          <a:p>
            <a:pPr marL="57150" indent="0"/>
            <a:r>
              <a:rPr lang="en-US" altLang="ko-KR" dirty="0" smtClean="0"/>
              <a:t>Y: 22/9/30</a:t>
            </a:r>
            <a:endParaRPr lang="ko-KR" altLang="ko-KR"/>
          </a:p>
          <a:p>
            <a:pPr marL="800100" lvl="1" indent="-342900">
              <a:buFont typeface="Wingdings" panose="05000000000000000000" pitchFamily="2" charset="2"/>
              <a:buChar char="ü"/>
            </a:pP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3254801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smtClean="0"/>
              <a:t>For </a:t>
            </a:r>
            <a:r>
              <a:rPr lang="en-US" altLang="ko-KR" dirty="0"/>
              <a:t>a link between a non-AP STA within a non-AP MLD and an AP within an AP MLD, the AP of the link </a:t>
            </a:r>
            <a:r>
              <a:rPr lang="en-US" altLang="ko-KR" dirty="0" smtClean="0"/>
              <a:t>can provide the indication of pending buffered unit on the link by transmitting a frame on another link</a:t>
            </a:r>
          </a:p>
          <a:p>
            <a:pPr lvl="1">
              <a:buFont typeface="Arial" panose="020B0604020202020204" pitchFamily="34" charset="0"/>
              <a:buChar char="•"/>
            </a:pPr>
            <a:r>
              <a:rPr lang="en-US" altLang="ko-KR" dirty="0" smtClean="0"/>
              <a:t>The AP may send a frame to indicate the pending buffered unit of another link using the link that the non-AP STA is operating on</a:t>
            </a:r>
          </a:p>
          <a:p>
            <a:pPr lvl="1">
              <a:buFont typeface="Arial" panose="020B0604020202020204" pitchFamily="34" charset="0"/>
              <a:buChar char="•"/>
            </a:pPr>
            <a:r>
              <a:rPr lang="en-US" altLang="ko-KR" dirty="0"/>
              <a:t>For multiple links between an AP MLD and a non-AP MLD, </a:t>
            </a:r>
            <a:r>
              <a:rPr lang="en-US" altLang="ko-KR" dirty="0" smtClean="0"/>
              <a:t>the DL buffered indication of one link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957983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a:t>For a link between a non-AP STA within a non-AP MLD and an AP within an AP MLD, the non-AP STA of the link can send to the AP of the link a frame to indicate that other non-AP STA(s) within the same non-AP MLD that has(have) entered doze state is(are) in awake state </a:t>
            </a:r>
            <a:r>
              <a:rPr lang="en-US" altLang="ko-KR" dirty="0" smtClean="0"/>
              <a:t>currently</a:t>
            </a:r>
          </a:p>
          <a:p>
            <a:pPr lvl="1">
              <a:buFont typeface="Arial" panose="020B0604020202020204" pitchFamily="34" charset="0"/>
              <a:buChar char="•"/>
            </a:pPr>
            <a:endParaRPr lang="en-US" altLang="ko-KR" dirty="0"/>
          </a:p>
          <a:p>
            <a:pPr lvl="1">
              <a:buFont typeface="Arial" panose="020B0604020202020204" pitchFamily="34" charset="0"/>
              <a:buChar char="•"/>
            </a:pPr>
            <a:r>
              <a:rPr lang="en-US" altLang="ko-KR" dirty="0" smtClean="0"/>
              <a:t>SP result: Y:26 , N:0 , A:11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776365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Move to </a:t>
            </a:r>
            <a:r>
              <a:rPr lang="en-US" altLang="ko-KR" dirty="0"/>
              <a:t>add the following into the </a:t>
            </a:r>
            <a:r>
              <a:rPr lang="en-US" altLang="ko-KR" dirty="0" err="1"/>
              <a:t>TGbe</a:t>
            </a:r>
            <a:r>
              <a:rPr lang="en-US" altLang="ko-KR" dirty="0"/>
              <a:t> </a:t>
            </a:r>
            <a:r>
              <a:rPr lang="en-US" altLang="ko-KR" dirty="0" smtClean="0"/>
              <a:t>SFD</a:t>
            </a:r>
          </a:p>
          <a:p>
            <a:pPr lvl="1">
              <a:buFont typeface="Arial" panose="020B0604020202020204" pitchFamily="34" charset="0"/>
              <a:buChar char="•"/>
            </a:pPr>
            <a:r>
              <a:rPr lang="en-US" altLang="ko-KR" dirty="0" smtClean="0"/>
              <a:t>For a link between a non-AP STA within a non-AP MLD and an AP within an AP MLD, the non-AP STA of the link can send to the AP of the link a frame to indicate that other non-AP STA(s) within the same non-AP MLD that has(have) entered doze state is(are) in awake state currently</a:t>
            </a:r>
          </a:p>
          <a:p>
            <a:pPr lvl="1">
              <a:buFont typeface="Arial" panose="020B0604020202020204" pitchFamily="34" charset="0"/>
              <a:buChar char="•"/>
            </a:pPr>
            <a:endParaRPr lang="en-US" altLang="ko-KR" dirty="0"/>
          </a:p>
          <a:p>
            <a:pPr lvl="1">
              <a:buFont typeface="Arial" panose="020B0604020202020204" pitchFamily="34" charset="0"/>
              <a:buChar char="•"/>
            </a:pPr>
            <a:r>
              <a:rPr lang="en-US" altLang="ko-KR" dirty="0" smtClean="0"/>
              <a:t>Moved: </a:t>
            </a:r>
            <a:r>
              <a:rPr lang="en-US" altLang="ko-KR" dirty="0" err="1" smtClean="0"/>
              <a:t>Jeongk</a:t>
            </a:r>
            <a:r>
              <a:rPr lang="en-US" altLang="ko-KR" dirty="0" err="1" smtClean="0"/>
              <a:t>i</a:t>
            </a:r>
            <a:r>
              <a:rPr lang="en-US" altLang="ko-KR" dirty="0" smtClean="0"/>
              <a:t> Kim</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120864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device</a:t>
            </a:r>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67472" y="3728686"/>
            <a:ext cx="1392432"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Device(/MLLE) A</a:t>
            </a:r>
            <a:endParaRPr kumimoji="1" lang="ko-KR" altLang="en-US" sz="1200" b="1" dirty="0" err="1" smtClean="0">
              <a:solidFill>
                <a:srgbClr val="000000"/>
              </a:solidFill>
              <a:latin typeface="Arial" pitchFamily="34" charset="0"/>
              <a:ea typeface="돋움" pitchFamily="50" charset="-127"/>
            </a:endParaRPr>
          </a:p>
        </p:txBody>
      </p:sp>
      <p:sp>
        <p:nvSpPr>
          <p:cNvPr id="31" name="TextBox 30"/>
          <p:cNvSpPr txBox="1"/>
          <p:nvPr/>
        </p:nvSpPr>
        <p:spPr>
          <a:xfrm>
            <a:off x="5457104" y="3752762"/>
            <a:ext cx="1398140"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a:t>
            </a:r>
            <a:r>
              <a:rPr kumimoji="1" lang="en-US" altLang="ko-KR" sz="1200" b="1" dirty="0">
                <a:solidFill>
                  <a:srgbClr val="000000"/>
                </a:solidFill>
                <a:latin typeface="Arial" pitchFamily="34" charset="0"/>
                <a:ea typeface="돋움" pitchFamily="50" charset="-127"/>
              </a:rPr>
              <a:t>MLLE) </a:t>
            </a:r>
            <a:r>
              <a:rPr kumimoji="1" lang="en-US" altLang="ko-KR" sz="1200" b="1" dirty="0" smtClean="0">
                <a:solidFill>
                  <a:srgbClr val="000000"/>
                </a:solidFill>
                <a:latin typeface="Arial" pitchFamily="34" charset="0"/>
                <a:ea typeface="돋움" pitchFamily="50" charset="-127"/>
              </a:rPr>
              <a:t>B</a:t>
            </a:r>
            <a:endParaRPr kumimoji="1" lang="ko-KR" altLang="en-US" sz="12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6992"/>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6992"/>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multi-link</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STA supporting the multi-link wants to reduce its power consumption, the STA can request to disable the other link(s) within the same MLLE* to its AP</a:t>
            </a:r>
          </a:p>
          <a:p>
            <a:pPr>
              <a:buFont typeface="Arial" panose="020B0604020202020204" pitchFamily="34" charset="0"/>
              <a:buChar char="•"/>
            </a:pPr>
            <a:r>
              <a:rPr lang="en-US" altLang="ko-KR" sz="2000" dirty="0" smtClean="0"/>
              <a:t>The STA can request to enable 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cxnSp>
        <p:nvCxnSpPr>
          <p:cNvPr id="7" name="직선 연결선 6"/>
          <p:cNvCxnSpPr/>
          <p:nvPr/>
        </p:nvCxnSpPr>
        <p:spPr bwMode="auto">
          <a:xfrm>
            <a:off x="1187624" y="484285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45879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71974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29696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554901"/>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125234"/>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388937" y="6065837"/>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After receiving BA, link2 is disabled</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931567"/>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58890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418038"/>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13008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29704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8130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644949"/>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932981"/>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150090" y="4508394"/>
            <a:ext cx="506172"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126845" y="5635938"/>
            <a:ext cx="529417"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990004"/>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are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8" idx="2"/>
          </p:cNvCxnSpPr>
          <p:nvPr/>
        </p:nvCxnSpPr>
        <p:spPr bwMode="auto">
          <a:xfrm>
            <a:off x="645289" y="5390114"/>
            <a:ext cx="276788" cy="31490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842853"/>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418117"/>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842933"/>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64353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842853"/>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55474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842776"/>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699996"/>
            <a:ext cx="2712379"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130085"/>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300868"/>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428325"/>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p:cNvSpPr txBox="1"/>
          <p:nvPr/>
        </p:nvSpPr>
        <p:spPr>
          <a:xfrm>
            <a:off x="4577390" y="5930154"/>
            <a:ext cx="58221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맑은 고딕" panose="020B0503020000020004" pitchFamily="50" charset="-127"/>
                <a:ea typeface="맑은 고딕" panose="020B0503020000020004" pitchFamily="50" charset="-127"/>
              </a:rPr>
              <a:t>Accept</a:t>
            </a:r>
            <a:endParaRPr kumimoji="1" lang="ko-KR" altLang="en-US" sz="1000" i="1" dirty="0" err="1" smtClean="0">
              <a:solidFill>
                <a:srgbClr val="000000"/>
              </a:solidFill>
              <a:latin typeface="맑은 고딕" panose="020B0503020000020004" pitchFamily="50" charset="-127"/>
              <a:ea typeface="맑은 고딕" panose="020B0503020000020004" pitchFamily="50" charset="-127"/>
            </a:endParaRPr>
          </a:p>
        </p:txBody>
      </p:sp>
      <p:sp>
        <p:nvSpPr>
          <p:cNvPr id="48" name="TextBox 47"/>
          <p:cNvSpPr txBox="1"/>
          <p:nvPr/>
        </p:nvSpPr>
        <p:spPr>
          <a:xfrm>
            <a:off x="6665446" y="1786547"/>
            <a:ext cx="2299042" cy="276999"/>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 Multi-link logical entity [6]</a:t>
            </a:r>
            <a:endParaRPr kumimoji="1" lang="ko-KR" altLang="en-US" sz="1200" b="1" dirty="0" err="1" smtClean="0">
              <a:solidFill>
                <a:srgbClr val="000000"/>
              </a:solidFill>
              <a:latin typeface="Arial" pitchFamily="34" charset="0"/>
              <a:ea typeface="돋움" pitchFamily="50" charset="-127"/>
            </a:endParaRPr>
          </a:p>
        </p:txBody>
      </p:sp>
      <p:cxnSp>
        <p:nvCxnSpPr>
          <p:cNvPr id="49" name="직선 화살표 연결선 48"/>
          <p:cNvCxnSpPr>
            <a:stCxn id="23" idx="1"/>
            <a:endCxn id="42" idx="0"/>
          </p:cNvCxnSpPr>
          <p:nvPr/>
        </p:nvCxnSpPr>
        <p:spPr bwMode="auto">
          <a:xfrm flipH="1" flipV="1">
            <a:off x="4868496" y="5930154"/>
            <a:ext cx="520441" cy="335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multi-link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 STA </a:t>
            </a:r>
            <a:r>
              <a:rPr lang="en-US" altLang="ko-KR" sz="1800" dirty="0"/>
              <a:t>can setup the TWT SPs for </a:t>
            </a:r>
            <a:r>
              <a:rPr lang="en-US" altLang="ko-KR" sz="1800" dirty="0" smtClean="0"/>
              <a:t>multi-links </a:t>
            </a:r>
            <a:r>
              <a:rPr lang="en-US" altLang="ko-KR" sz="1800" dirty="0"/>
              <a:t>through </a:t>
            </a:r>
            <a:r>
              <a:rPr lang="en-US" altLang="ko-KR" sz="1800" dirty="0" smtClean="0"/>
              <a:t>a link</a:t>
            </a:r>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The TWT operation can be performed in partial links (e.g., only one link) among multiple links in a non-AP MLD (i.e., STAs for the other links enter in doze state)</a:t>
            </a:r>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8" name="TextBox 7"/>
          <p:cNvSpPr txBox="1"/>
          <p:nvPr/>
        </p:nvSpPr>
        <p:spPr>
          <a:xfrm>
            <a:off x="519564" y="2954624"/>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084731"/>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19296" y="3379392"/>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498206"/>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80659" y="3131769"/>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705785" y="2276872"/>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84636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85133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295462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2933907"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725995" y="327787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2933907" y="3364979"/>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84813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85310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295639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707104"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499192" y="3269781"/>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707104" y="3373071"/>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268544" y="2655227"/>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10749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106786"/>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70731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72239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2933906" y="33289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707103" y="3319374"/>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331640" y="3529150"/>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723406" y="3528443"/>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474506" y="531701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5" y="5440124"/>
            <a:ext cx="5169660"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70180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80659" y="5445224"/>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467544"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 doze state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218497"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259632"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106786"/>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499192" y="3543456"/>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289129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617822" y="2816247"/>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571339" y="5419109"/>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An AP within AP MLD can send a non-AP STA within a non-AP MLD a frame to wake up other non-AP STA(s) within the same non-AP MLD</a:t>
            </a:r>
          </a:p>
          <a:p>
            <a:pPr>
              <a:buFont typeface="Arial" panose="020B0604020202020204" pitchFamily="34" charset="0"/>
              <a:buChar char="•"/>
            </a:pPr>
            <a:r>
              <a:rPr lang="en-US" altLang="ko-KR" sz="1800" dirty="0" smtClean="0"/>
              <a:t>A non-AP STA within an non-AP </a:t>
            </a:r>
            <a:r>
              <a:rPr lang="en-US" altLang="ko-KR" sz="1800" dirty="0"/>
              <a:t>MLD can </a:t>
            </a:r>
            <a:r>
              <a:rPr lang="en-US" altLang="ko-KR" sz="1800" dirty="0" smtClean="0"/>
              <a:t>also send its associated AP a </a:t>
            </a:r>
            <a:r>
              <a:rPr lang="en-US" altLang="ko-KR" sz="1800" dirty="0"/>
              <a:t>frame to </a:t>
            </a:r>
            <a:r>
              <a:rPr lang="en-US" altLang="ko-KR" sz="1800" dirty="0" smtClean="0"/>
              <a:t>indicate that other </a:t>
            </a:r>
            <a:r>
              <a:rPr lang="en-US" altLang="ko-KR" sz="1800" dirty="0"/>
              <a:t>non-AP STA(s) within the same non-AP </a:t>
            </a:r>
            <a:r>
              <a:rPr lang="en-US" altLang="ko-KR" sz="1800" dirty="0" smtClean="0"/>
              <a:t>MLD is awake state currently</a:t>
            </a:r>
            <a:endParaRPr lang="en-US" altLang="ko-KR" sz="18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90" name="TextBox 89"/>
          <p:cNvSpPr txBox="1"/>
          <p:nvPr/>
        </p:nvSpPr>
        <p:spPr>
          <a:xfrm>
            <a:off x="474505" y="552979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4" y="5652909"/>
            <a:ext cx="5169661"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91459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6037704"/>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76793" y="5706943"/>
            <a:ext cx="517809"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399356" y="4843264"/>
            <a:ext cx="158475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Doze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5698082"/>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428279"/>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5230401"/>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569111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5698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0" y="6080048"/>
            <a:ext cx="2074113" cy="10068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5689635"/>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81139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515854" y="4688279"/>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438657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515854" y="4265580"/>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99686" y="4476930"/>
            <a:ext cx="521164"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5217350"/>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892705"/>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dirty="0" smtClean="0">
                <a:ln>
                  <a:noFill/>
                </a:ln>
                <a:solidFill>
                  <a:schemeClr val="tx1"/>
                </a:solidFill>
                <a:effectLst/>
                <a:latin typeface="Times New Roman" pitchFamily="16" charset="0"/>
                <a:ea typeface="MS Gothic" charset="-128"/>
              </a:rPr>
              <a:t>DL frame </a:t>
            </a:r>
          </a:p>
        </p:txBody>
      </p:sp>
      <p:cxnSp>
        <p:nvCxnSpPr>
          <p:cNvPr id="22" name="직선 화살표 연결선 21"/>
          <p:cNvCxnSpPr>
            <a:endCxn id="73" idx="2"/>
          </p:cNvCxnSpPr>
          <p:nvPr/>
        </p:nvCxnSpPr>
        <p:spPr bwMode="auto">
          <a:xfrm flipV="1">
            <a:off x="3292040" y="3819237"/>
            <a:ext cx="449651"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21356" y="3573016"/>
            <a:ext cx="1040670"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Wake up STA2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565593" y="6063750"/>
            <a:ext cx="280987" cy="4990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596866" y="6534408"/>
            <a:ext cx="56457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Awake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4384891"/>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605027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4132894" y="4136414"/>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779912" y="4566796"/>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604475" y="438100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4251493" y="4811389"/>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5706943"/>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585833" y="5631894"/>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rot="16200000">
            <a:off x="3211013" y="5218656"/>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ACK</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cxnSp>
        <p:nvCxnSpPr>
          <p:cNvPr id="42" name="직선 화살표 연결선 41"/>
          <p:cNvCxnSpPr>
            <a:stCxn id="18" idx="3"/>
          </p:cNvCxnSpPr>
          <p:nvPr/>
        </p:nvCxnSpPr>
        <p:spPr bwMode="auto">
          <a:xfrm flipV="1">
            <a:off x="2837732"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45" name="직선 화살표 연결선 44"/>
          <p:cNvCxnSpPr/>
          <p:nvPr/>
        </p:nvCxnSpPr>
        <p:spPr bwMode="auto">
          <a:xfrm flipV="1">
            <a:off x="3508633"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115434</TotalTime>
  <Words>1581</Words>
  <Application>Microsoft Office PowerPoint</Application>
  <PresentationFormat>화면 슬라이드 쇼(4:3)</PresentationFormat>
  <Paragraphs>287</Paragraphs>
  <Slides>16</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16</vt:i4>
      </vt:variant>
    </vt:vector>
  </HeadingPairs>
  <TitlesOfParts>
    <vt:vector size="27" baseType="lpstr">
      <vt:lpstr>Arial Unicode MS</vt:lpstr>
      <vt:lpstr>MS Gothic</vt:lpstr>
      <vt:lpstr>굴림</vt:lpstr>
      <vt:lpstr>돋움</vt:lpstr>
      <vt:lpstr>Malgun Gothic</vt:lpstr>
      <vt:lpstr>Malgun Gothic</vt:lpstr>
      <vt:lpstr>Batang</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multi-link</vt:lpstr>
      <vt:lpstr>TWT operation for multi-link (1/2)</vt:lpstr>
      <vt:lpstr>TWT operation for 11be (2/2)</vt:lpstr>
      <vt:lpstr>Intra-BSS PPDU PS for 11be</vt:lpstr>
      <vt:lpstr>Conclusion</vt:lpstr>
      <vt:lpstr>Reference</vt:lpstr>
      <vt:lpstr>Straw Poll 1</vt:lpstr>
      <vt:lpstr>Straw Poll 2</vt:lpstr>
      <vt:lpstr>Straw Poll 3</vt:lpstr>
      <vt:lpstr>Motion 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1499</cp:revision>
  <cp:lastPrinted>1601-01-01T00:00:00Z</cp:lastPrinted>
  <dcterms:created xsi:type="dcterms:W3CDTF">2016-12-14T01:56:24Z</dcterms:created>
  <dcterms:modified xsi:type="dcterms:W3CDTF">2020-01-16T17:30:43Z</dcterms:modified>
</cp:coreProperties>
</file>