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1014" r:id="rId4"/>
    <p:sldId id="1022" r:id="rId5"/>
    <p:sldId id="1006" r:id="rId6"/>
    <p:sldId id="1016" r:id="rId7"/>
    <p:sldId id="1017" r:id="rId8"/>
    <p:sldId id="1028" r:id="rId9"/>
    <p:sldId id="1027" r:id="rId10"/>
    <p:sldId id="1015" r:id="rId11"/>
    <p:sldId id="995" r:id="rId12"/>
    <p:sldId id="1002" r:id="rId13"/>
    <p:sldId id="1029" r:id="rId14"/>
    <p:sldId id="97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294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14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82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67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134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56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292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5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802.11-19/1509r0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7960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Multi-link Setup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Multi-link Setup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73" y="1609725"/>
            <a:ext cx="5612652" cy="465892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275" y="2509642"/>
            <a:ext cx="2809875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multi-link setup for negotiating multi-link capability between Multi-link capable devices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how and what ML </a:t>
            </a:r>
            <a:r>
              <a:rPr lang="en-US" altLang="ko-KR" sz="2000" dirty="0" smtClean="0"/>
              <a:t>capabilities </a:t>
            </a:r>
            <a:r>
              <a:rPr lang="en-US" altLang="ko-KR" sz="2000" dirty="0" smtClean="0"/>
              <a:t>information the ML AP </a:t>
            </a:r>
            <a:r>
              <a:rPr lang="en-US" altLang="ko-KR" sz="2000" dirty="0" smtClean="0"/>
              <a:t>logical entity </a:t>
            </a:r>
            <a:r>
              <a:rPr lang="en-US" altLang="ko-KR" sz="2000" dirty="0" smtClean="0"/>
              <a:t>and the ML </a:t>
            </a:r>
            <a:r>
              <a:rPr lang="en-US" altLang="ko-KR" sz="2000" dirty="0" smtClean="0"/>
              <a:t>non-AP logical entities, </a:t>
            </a:r>
            <a:r>
              <a:rPr lang="en-US" altLang="ko-KR" sz="2000" dirty="0" smtClean="0"/>
              <a:t>and link selection for the multi-link operation was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multi-link capabilities </a:t>
            </a:r>
            <a:r>
              <a:rPr lang="en-US" altLang="ko-KR" dirty="0" smtClean="0"/>
              <a:t>and operation parameters transmitted </a:t>
            </a:r>
            <a:r>
              <a:rPr lang="en-US" altLang="ko-KR" dirty="0" smtClean="0"/>
              <a:t>by a multi-link </a:t>
            </a:r>
            <a:r>
              <a:rPr lang="en-US" altLang="ko-KR" dirty="0" smtClean="0"/>
              <a:t>AP logical entity include </a:t>
            </a:r>
            <a:r>
              <a:rPr lang="en-US" altLang="ko-KR" dirty="0" smtClean="0"/>
              <a:t>those</a:t>
            </a:r>
            <a:r>
              <a:rPr lang="en-US" altLang="ko-KR" dirty="0" smtClean="0"/>
              <a:t> of </a:t>
            </a:r>
            <a:r>
              <a:rPr lang="en-US" altLang="ko-KR" dirty="0" smtClean="0"/>
              <a:t>all links supported by the multi-link </a:t>
            </a:r>
            <a:r>
              <a:rPr lang="en-US" altLang="ko-KR" dirty="0" smtClean="0"/>
              <a:t>AP logical entity?</a:t>
            </a:r>
            <a:endParaRPr lang="en-US" altLang="ko-KR" dirty="0"/>
          </a:p>
          <a:p>
            <a:pPr lvl="1"/>
            <a:r>
              <a:rPr lang="en-US" altLang="ko-KR" dirty="0" smtClean="0"/>
              <a:t>Specific </a:t>
            </a:r>
            <a:r>
              <a:rPr lang="en-US" altLang="ko-KR" dirty="0" smtClean="0"/>
              <a:t>information of multi-link </a:t>
            </a:r>
            <a:r>
              <a:rPr lang="en-US" altLang="ko-KR" dirty="0" smtClean="0"/>
              <a:t>capabilities and operation parameters of multi-link AP logical entity is </a:t>
            </a:r>
            <a:r>
              <a:rPr lang="en-US" altLang="ko-KR" dirty="0" smtClean="0"/>
              <a:t>TBD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232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multi-link capabilities </a:t>
            </a:r>
            <a:r>
              <a:rPr lang="en-US" altLang="ko-KR" dirty="0" smtClean="0"/>
              <a:t>transmitted </a:t>
            </a:r>
            <a:r>
              <a:rPr lang="en-US" altLang="ko-KR" dirty="0" smtClean="0"/>
              <a:t>by a multi-link </a:t>
            </a:r>
            <a:r>
              <a:rPr lang="en-US" altLang="ko-KR" dirty="0" smtClean="0"/>
              <a:t>non-AP logical entity includes </a:t>
            </a:r>
            <a:r>
              <a:rPr lang="en-US" altLang="ko-KR" dirty="0" smtClean="0"/>
              <a:t>those</a:t>
            </a:r>
            <a:r>
              <a:rPr lang="en-US" altLang="ko-KR" dirty="0" smtClean="0"/>
              <a:t> of </a:t>
            </a:r>
            <a:r>
              <a:rPr lang="en-US" altLang="ko-KR" dirty="0" smtClean="0"/>
              <a:t>all links supported by the multi-link </a:t>
            </a:r>
            <a:r>
              <a:rPr lang="en-US" altLang="ko-KR" dirty="0" smtClean="0"/>
              <a:t>non-AP logical entity?</a:t>
            </a:r>
            <a:endParaRPr lang="en-US" altLang="ko-KR" dirty="0"/>
          </a:p>
          <a:p>
            <a:pPr lvl="1"/>
            <a:r>
              <a:rPr lang="en-US" altLang="ko-KR" dirty="0"/>
              <a:t>Specific information of multi-link capabilities </a:t>
            </a:r>
            <a:r>
              <a:rPr lang="en-US" altLang="ko-KR" dirty="0" smtClean="0"/>
              <a:t>of </a:t>
            </a:r>
            <a:r>
              <a:rPr lang="en-US" altLang="ko-KR" dirty="0"/>
              <a:t>multi-link </a:t>
            </a:r>
            <a:r>
              <a:rPr lang="en-US" altLang="ko-KR" dirty="0" smtClean="0"/>
              <a:t>non-AP </a:t>
            </a:r>
            <a:r>
              <a:rPr lang="en-US" altLang="ko-KR" dirty="0"/>
              <a:t>logical entity is TBD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802.11-19/0773r2 </a:t>
            </a:r>
            <a:r>
              <a:rPr lang="en-GB" altLang="en-US" sz="2000" dirty="0"/>
              <a:t>Multi-link Operation Framework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802.11-19/0821r2 M</a:t>
            </a:r>
            <a:r>
              <a:rPr lang="en-US" altLang="ko-KR" sz="2000" dirty="0" smtClean="0">
                <a:ea typeface="굴림" panose="020B0600000101010101" pitchFamily="50" charset="-127"/>
              </a:rPr>
              <a:t>ultiple Band Operation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Multi-link capable devices need to negotiate multi-link capability during a multi-link setup</a:t>
            </a:r>
          </a:p>
          <a:p>
            <a:pPr lvl="1"/>
            <a:r>
              <a:rPr lang="en-US" altLang="ko-KR" sz="1600" dirty="0" smtClean="0"/>
              <a:t>Multi-link setup would include scanning, authentication, and association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multi-link setup for negotiating multi-link capability between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ulti-link </a:t>
            </a:r>
            <a:r>
              <a:rPr lang="en-US" altLang="ko-KR" sz="2000" dirty="0"/>
              <a:t>capable </a:t>
            </a:r>
            <a:r>
              <a:rPr lang="en-US" altLang="ko-KR" sz="2000" dirty="0" smtClean="0"/>
              <a:t>devices</a:t>
            </a:r>
          </a:p>
          <a:p>
            <a:pPr lvl="1"/>
            <a:r>
              <a:rPr lang="en-US" altLang="ko-KR" sz="1600" dirty="0" smtClean="0"/>
              <a:t>We call an AP with multi-link capability a multi-link (ML) </a:t>
            </a:r>
            <a:r>
              <a:rPr lang="en-US" altLang="ko-KR" sz="1600" dirty="0" smtClean="0"/>
              <a:t>AP logical entity </a:t>
            </a:r>
            <a:r>
              <a:rPr lang="en-US" altLang="ko-KR" sz="1600" dirty="0" smtClean="0"/>
              <a:t>[1]</a:t>
            </a:r>
          </a:p>
          <a:p>
            <a:pPr lvl="1"/>
            <a:r>
              <a:rPr lang="en-US" altLang="ko-KR" sz="1600" dirty="0" smtClean="0"/>
              <a:t>We call a </a:t>
            </a:r>
            <a:r>
              <a:rPr lang="en-US" altLang="ko-KR" sz="1600" dirty="0" smtClean="0"/>
              <a:t>non-AP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with multi-link capability a multi-link </a:t>
            </a:r>
            <a:r>
              <a:rPr lang="en-US" altLang="ko-KR" sz="1600" dirty="0" smtClean="0"/>
              <a:t>(ML) </a:t>
            </a:r>
            <a:r>
              <a:rPr lang="en-US" altLang="ko-KR" sz="1600" dirty="0" smtClean="0"/>
              <a:t>non-AP</a:t>
            </a:r>
            <a:r>
              <a:rPr lang="en-US" altLang="ko-KR" sz="1600" dirty="0" smtClean="0"/>
              <a:t> logical entity [1]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Capability and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ML AP </a:t>
            </a:r>
            <a:r>
              <a:rPr lang="en-US" altLang="ko-KR" sz="2000" dirty="0" smtClean="0"/>
              <a:t>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</a:t>
            </a:r>
            <a:r>
              <a:rPr lang="en-US" altLang="ko-KR" sz="2000" dirty="0" smtClean="0"/>
              <a:t>non-AP logical entities </a:t>
            </a:r>
            <a:r>
              <a:rPr lang="en-US" altLang="ko-KR" sz="2000" dirty="0"/>
              <a:t>can have different </a:t>
            </a:r>
            <a:r>
              <a:rPr lang="en-US" altLang="ko-KR" sz="2000" dirty="0" smtClean="0"/>
              <a:t>ML capabilities (e.g., Number of links, Supported band/bandwidth)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</a:t>
            </a:r>
            <a:r>
              <a:rPr lang="en-US" altLang="ko-KR" sz="2000" dirty="0" smtClean="0"/>
              <a:t>, we need to discuss </a:t>
            </a:r>
            <a:r>
              <a:rPr lang="en-US" altLang="ko-KR" sz="2000" u="sng" dirty="0"/>
              <a:t>how and </a:t>
            </a:r>
            <a:r>
              <a:rPr lang="en-US" altLang="ko-KR" sz="2000" u="sng" dirty="0" smtClean="0"/>
              <a:t>what ML capabilities information the ML AP </a:t>
            </a:r>
            <a:r>
              <a:rPr lang="en-US" altLang="ko-KR" sz="2000" u="sng" dirty="0" smtClean="0"/>
              <a:t>logical entity </a:t>
            </a:r>
            <a:r>
              <a:rPr lang="en-US" altLang="ko-KR" sz="2000" u="sng" dirty="0" smtClean="0"/>
              <a:t>and the ML </a:t>
            </a:r>
            <a:r>
              <a:rPr lang="en-US" altLang="ko-KR" sz="2000" u="sng" dirty="0" smtClean="0"/>
              <a:t>non-AP logical entities </a:t>
            </a:r>
            <a:r>
              <a:rPr lang="en-US" altLang="ko-KR" sz="2000" u="sng" dirty="0"/>
              <a:t>should be </a:t>
            </a:r>
            <a:r>
              <a:rPr lang="en-US" altLang="ko-KR" sz="2000" u="sng" dirty="0" smtClean="0"/>
              <a:t>negotiated</a:t>
            </a:r>
            <a:r>
              <a:rPr lang="en-US" altLang="ko-KR" sz="2000" dirty="0" smtClean="0"/>
              <a:t> during the ML setup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895600"/>
            <a:ext cx="4226658" cy="223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Setup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AP </a:t>
            </a:r>
            <a:r>
              <a:rPr lang="en-US" altLang="ko-KR" sz="2000" dirty="0" smtClean="0"/>
              <a:t>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</a:t>
            </a:r>
            <a:r>
              <a:rPr lang="en-US" altLang="ko-KR" sz="2000" dirty="0" smtClean="0"/>
              <a:t>non-AP logical entities </a:t>
            </a:r>
            <a:r>
              <a:rPr lang="en-US" altLang="ko-KR" sz="2000" dirty="0"/>
              <a:t>would negotiate multi-link capability through one or more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/>
              <a:t>Basically</a:t>
            </a:r>
            <a:r>
              <a:rPr lang="en-US" altLang="ko-KR" sz="1600" dirty="0" smtClean="0"/>
              <a:t>, the ML AP </a:t>
            </a:r>
            <a:r>
              <a:rPr lang="en-US" altLang="ko-KR" sz="1600" dirty="0" smtClean="0"/>
              <a:t>logical entity </a:t>
            </a:r>
            <a:r>
              <a:rPr lang="en-US" altLang="ko-KR" sz="1600" dirty="0" smtClean="0"/>
              <a:t>doesn’t </a:t>
            </a:r>
            <a:r>
              <a:rPr lang="en-US" altLang="ko-KR" sz="1600" dirty="0"/>
              <a:t>know scanning channels of all </a:t>
            </a:r>
            <a:r>
              <a:rPr lang="en-US" altLang="ko-KR" sz="1600" dirty="0" smtClean="0"/>
              <a:t>non-APs </a:t>
            </a:r>
            <a:r>
              <a:rPr lang="en-US" altLang="ko-KR" sz="1600" dirty="0" smtClean="0"/>
              <a:t>of ML </a:t>
            </a:r>
            <a:r>
              <a:rPr lang="en-US" altLang="ko-KR" sz="1600" dirty="0" smtClean="0"/>
              <a:t>non-AP logical entities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associated if the channels </a:t>
            </a:r>
            <a:r>
              <a:rPr lang="en-US" altLang="ko-KR" sz="1600" dirty="0"/>
              <a:t>aren’t pre-determined </a:t>
            </a:r>
            <a:r>
              <a:rPr lang="en-US" altLang="ko-KR" sz="1600" dirty="0" smtClean="0"/>
              <a:t>in 11be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it would be better for the </a:t>
            </a:r>
            <a:r>
              <a:rPr lang="en-US" altLang="ko-KR" sz="1600" dirty="0" smtClean="0"/>
              <a:t>ML </a:t>
            </a:r>
            <a:r>
              <a:rPr lang="en-US" altLang="ko-KR" sz="1600" dirty="0" smtClean="0"/>
              <a:t>AP/non-AP logical entities </a:t>
            </a:r>
            <a:r>
              <a:rPr lang="en-US" altLang="ko-KR" sz="1600" u="sng" dirty="0"/>
              <a:t>to include all </a:t>
            </a:r>
            <a:r>
              <a:rPr lang="en-US" altLang="ko-KR" sz="1600" u="sng" dirty="0" smtClean="0"/>
              <a:t>link-relevant </a:t>
            </a:r>
            <a:r>
              <a:rPr lang="en-US" altLang="ko-KR" sz="1600" u="sng" dirty="0"/>
              <a:t>information in each link to enable multi-link setup through one association</a:t>
            </a:r>
            <a:r>
              <a:rPr lang="en-US" altLang="ko-KR" sz="1600" dirty="0"/>
              <a:t> </a:t>
            </a:r>
            <a:r>
              <a:rPr lang="en-US" altLang="ko-KR" sz="1600" dirty="0"/>
              <a:t> </a:t>
            </a:r>
            <a:r>
              <a:rPr lang="en-US" altLang="ko-KR" sz="1600" dirty="0"/>
              <a:t>[2]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953000" y="3763744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AP </a:t>
            </a:r>
            <a:r>
              <a:rPr lang="en-US" altLang="ko-KR" sz="1800" b="1" dirty="0" smtClean="0"/>
              <a:t>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</a:t>
            </a:r>
            <a:r>
              <a:rPr lang="en-US" altLang="ko-KR" sz="1800" b="1" u="sng" dirty="0"/>
              <a:t>ML capabilities and </a:t>
            </a:r>
            <a:r>
              <a:rPr lang="en-US" altLang="ko-KR" sz="1800" b="1" u="sng" dirty="0" smtClean="0"/>
              <a:t>Operation parameters (e.g., BSS channel information)</a:t>
            </a:r>
            <a:endParaRPr lang="en-US" altLang="ko-KR" sz="1400" b="1" u="sng" dirty="0"/>
          </a:p>
        </p:txBody>
      </p:sp>
      <p:sp>
        <p:nvSpPr>
          <p:cNvPr id="8" name="직사각형 7"/>
          <p:cNvSpPr/>
          <p:nvPr/>
        </p:nvSpPr>
        <p:spPr>
          <a:xfrm>
            <a:off x="4943475" y="5396577"/>
            <a:ext cx="4086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</a:t>
            </a:r>
            <a:r>
              <a:rPr lang="en-US" altLang="ko-KR" sz="1800" b="1" dirty="0" smtClean="0"/>
              <a:t>non-AP 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</a:t>
            </a:r>
            <a:r>
              <a:rPr lang="en-US" altLang="ko-KR" sz="1800" b="1" u="sng" dirty="0"/>
              <a:t>ML </a:t>
            </a:r>
            <a:r>
              <a:rPr lang="en-US" altLang="ko-KR" sz="1800" b="1" u="sng" dirty="0" smtClean="0"/>
              <a:t>capabilities</a:t>
            </a:r>
            <a:endParaRPr lang="en-US" altLang="ko-KR" sz="1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4038600"/>
            <a:ext cx="4572000" cy="226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Capabilities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Capabilities would be included in management frames for multi-link setup</a:t>
            </a:r>
          </a:p>
          <a:p>
            <a:pPr lvl="1"/>
            <a:r>
              <a:rPr lang="en-US" altLang="ko-KR" sz="1600" dirty="0" smtClean="0"/>
              <a:t>Probe Request/Response, Beacon, Association Request/Response frames, …</a:t>
            </a:r>
          </a:p>
          <a:p>
            <a:r>
              <a:rPr lang="en-US" altLang="ko-KR" sz="2000" dirty="0" smtClean="0"/>
              <a:t>ML Capabilities can have Common and Per link information</a:t>
            </a:r>
          </a:p>
          <a:p>
            <a:pPr lvl="1"/>
            <a:r>
              <a:rPr lang="en-US" altLang="ko-KR" sz="1600" dirty="0" smtClean="0"/>
              <a:t>Common information can include the followings</a:t>
            </a:r>
          </a:p>
          <a:p>
            <a:pPr lvl="2"/>
            <a:r>
              <a:rPr lang="en-US" altLang="ko-KR" sz="1400" dirty="0" smtClean="0"/>
              <a:t>Number of Links per band, …</a:t>
            </a:r>
          </a:p>
          <a:p>
            <a:pPr lvl="1"/>
            <a:r>
              <a:rPr lang="en-US" altLang="ko-KR" sz="1600" dirty="0" smtClean="0"/>
              <a:t>Per link information can include the followings</a:t>
            </a:r>
          </a:p>
          <a:p>
            <a:pPr lvl="2"/>
            <a:r>
              <a:rPr lang="en-US" altLang="ko-KR" sz="1400" dirty="0" smtClean="0"/>
              <a:t>Link identifier, Band, Supported bandwidth, other capabilities,…</a:t>
            </a:r>
          </a:p>
          <a:p>
            <a:pPr lvl="1"/>
            <a:r>
              <a:rPr lang="en-US" altLang="ko-KR" sz="1600" dirty="0" smtClean="0"/>
              <a:t>Example (can be changed)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538" y="4724400"/>
            <a:ext cx="5786924" cy="165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Parameters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Generally, Operation element includes </a:t>
            </a:r>
            <a:r>
              <a:rPr lang="en-US" altLang="ko-KR" sz="2000" dirty="0" smtClean="0"/>
              <a:t>operation parameters such as BSS </a:t>
            </a:r>
            <a:r>
              <a:rPr lang="en-US" altLang="ko-KR" sz="2000" dirty="0" smtClean="0"/>
              <a:t>channel information</a:t>
            </a:r>
          </a:p>
          <a:p>
            <a:pPr lvl="1"/>
            <a:r>
              <a:rPr lang="en-US" altLang="ko-KR" sz="1600" dirty="0"/>
              <a:t>HT Operation element in 2.4GHz</a:t>
            </a:r>
          </a:p>
          <a:p>
            <a:pPr lvl="1"/>
            <a:r>
              <a:rPr lang="en-US" altLang="ko-KR" sz="1600" dirty="0"/>
              <a:t>HT/VHT/HE Operation element in 5GHz</a:t>
            </a:r>
          </a:p>
          <a:p>
            <a:pPr lvl="1"/>
            <a:r>
              <a:rPr lang="en-US" altLang="ko-KR" sz="1600" dirty="0"/>
              <a:t>HE Operation element in 6GHz</a:t>
            </a:r>
          </a:p>
          <a:p>
            <a:r>
              <a:rPr lang="en-US" altLang="ko-KR" sz="2000" dirty="0" smtClean="0"/>
              <a:t>ML </a:t>
            </a:r>
            <a:r>
              <a:rPr lang="en-US" altLang="ko-KR" sz="2000" dirty="0" smtClean="0"/>
              <a:t>AP </a:t>
            </a:r>
            <a:r>
              <a:rPr lang="en-US" altLang="ko-KR" sz="2000" dirty="0" smtClean="0"/>
              <a:t>logical entity </a:t>
            </a:r>
            <a:r>
              <a:rPr lang="en-US" altLang="ko-KR" sz="2000" dirty="0" smtClean="0"/>
              <a:t>would include EHT Operation element in Beacon or (Re)Association response to announce </a:t>
            </a:r>
            <a:r>
              <a:rPr lang="en-US" altLang="ko-KR" sz="2000" dirty="0" smtClean="0"/>
              <a:t>operation parameters </a:t>
            </a:r>
            <a:r>
              <a:rPr lang="en-US" altLang="ko-KR" sz="2000" dirty="0" smtClean="0"/>
              <a:t>of each link</a:t>
            </a:r>
          </a:p>
          <a:p>
            <a:pPr lvl="1"/>
            <a:r>
              <a:rPr lang="en-US" altLang="ko-KR" sz="1600" dirty="0" smtClean="0"/>
              <a:t>It would be good not to modify (already existing) HT/VHT/HE operation element for legacy </a:t>
            </a:r>
            <a:r>
              <a:rPr lang="en-US" altLang="ko-KR" sz="1600" dirty="0" smtClean="0"/>
              <a:t>non-APs</a:t>
            </a:r>
            <a:endParaRPr lang="en-US" altLang="ko-KR" sz="16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We can have two options to indicate them, as follows</a:t>
            </a:r>
          </a:p>
          <a:p>
            <a:pPr lvl="1"/>
            <a:r>
              <a:rPr lang="en-US" altLang="ko-KR" sz="1600" dirty="0" smtClean="0"/>
              <a:t>Option 1: New composition for all links</a:t>
            </a:r>
          </a:p>
          <a:p>
            <a:pPr lvl="1"/>
            <a:r>
              <a:rPr lang="en-US" altLang="ko-KR" sz="1600" dirty="0" smtClean="0"/>
              <a:t>Option 2: Modifying and adding existing operation elements for each band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77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 of EHT Operation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New composition</a:t>
            </a:r>
          </a:p>
          <a:p>
            <a:pPr lvl="1"/>
            <a:r>
              <a:rPr lang="en-US" altLang="ko-KR" sz="1600" dirty="0" smtClean="0"/>
              <a:t>It can be similar to 6GHz </a:t>
            </a:r>
            <a:r>
              <a:rPr lang="en-US" altLang="ko-KR" sz="1600" dirty="0" smtClean="0"/>
              <a:t>operation parameters </a:t>
            </a:r>
            <a:r>
              <a:rPr lang="en-US" altLang="ko-KR" sz="1600" dirty="0" smtClean="0"/>
              <a:t>in </a:t>
            </a:r>
            <a:r>
              <a:rPr lang="en-US" altLang="ko-KR" sz="1600" dirty="0" smtClean="0"/>
              <a:t>HE operation element</a:t>
            </a:r>
          </a:p>
          <a:p>
            <a:pPr lvl="2"/>
            <a:r>
              <a:rPr lang="en-US" altLang="ko-KR" sz="1400" dirty="0" smtClean="0"/>
              <a:t>Primary channel, Channel Width, CCFS,…</a:t>
            </a:r>
          </a:p>
          <a:p>
            <a:pPr lvl="1"/>
            <a:r>
              <a:rPr lang="en-US" altLang="ko-KR" sz="1600" dirty="0" smtClean="0"/>
              <a:t>Additional information can be included (e.g., Link ID, band information, and other information)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Modifying and adding existing operation </a:t>
            </a:r>
            <a:r>
              <a:rPr lang="en-US" altLang="ko-KR" sz="2000" dirty="0" smtClean="0"/>
              <a:t>elements</a:t>
            </a:r>
          </a:p>
          <a:p>
            <a:pPr lvl="1"/>
            <a:r>
              <a:rPr lang="en-US" altLang="ko-KR" sz="1400" dirty="0"/>
              <a:t>Using HT OE in 2.4GHz, HT/VHT OE combination in 5GHz, HE OE in 6GHz</a:t>
            </a:r>
          </a:p>
          <a:p>
            <a:pPr lvl="1"/>
            <a:r>
              <a:rPr lang="en-US" altLang="ko-KR" sz="1600" dirty="0" smtClean="0"/>
              <a:t>Some information </a:t>
            </a:r>
            <a:r>
              <a:rPr lang="en-US" altLang="ko-KR" sz="1600" dirty="0"/>
              <a:t>for multi-link </a:t>
            </a:r>
            <a:r>
              <a:rPr lang="en-US" altLang="ko-KR" sz="1600" dirty="0" smtClean="0"/>
              <a:t>needs to be added, </a:t>
            </a:r>
            <a:r>
              <a:rPr lang="en-US" altLang="ko-KR" sz="1600" dirty="0"/>
              <a:t>which may make it complex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028821"/>
            <a:ext cx="5410200" cy="127983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295650"/>
            <a:ext cx="52482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Link Selection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Legacy Wi-Fi system uses a single link, i.e., </a:t>
            </a:r>
            <a:r>
              <a:rPr lang="en-US" altLang="ko-KR" sz="2000" dirty="0" smtClean="0"/>
              <a:t>non-APs </a:t>
            </a:r>
            <a:r>
              <a:rPr lang="en-US" altLang="ko-KR" sz="2000" dirty="0" smtClean="0"/>
              <a:t>can use the link based on the single link </a:t>
            </a:r>
            <a:r>
              <a:rPr lang="en-US" altLang="ko-KR" sz="2000" dirty="0" smtClean="0"/>
              <a:t>operation parameters from </a:t>
            </a:r>
            <a:r>
              <a:rPr lang="en-US" altLang="ko-KR" sz="2000" dirty="0" smtClean="0"/>
              <a:t>AP without any selection</a:t>
            </a:r>
          </a:p>
          <a:p>
            <a:r>
              <a:rPr lang="en-US" altLang="ko-KR" sz="2000" dirty="0" smtClean="0"/>
              <a:t>However, 11be supports multi-link, which would require the link selection due to different multi-link capabilities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3571875"/>
            <a:ext cx="4451287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Selection for Multi-link </a:t>
            </a:r>
            <a:r>
              <a:rPr lang="en-US" altLang="ko-KR" dirty="0" smtClean="0"/>
              <a:t>non-AP logical entity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Based </a:t>
            </a:r>
            <a:r>
              <a:rPr lang="en-US" altLang="ko-KR" sz="2000" dirty="0"/>
              <a:t>on </a:t>
            </a:r>
            <a:r>
              <a:rPr lang="en-US" altLang="ko-KR" sz="2000" dirty="0" smtClean="0"/>
              <a:t>ML </a:t>
            </a:r>
            <a:r>
              <a:rPr lang="en-US" altLang="ko-KR" sz="2000" dirty="0" smtClean="0"/>
              <a:t>non-AP logical entity’s </a:t>
            </a:r>
            <a:r>
              <a:rPr lang="en-US" altLang="ko-KR" sz="2000" dirty="0" smtClean="0"/>
              <a:t>ML capabilities information, </a:t>
            </a:r>
            <a:r>
              <a:rPr lang="en-US" altLang="ko-KR" sz="2000" dirty="0"/>
              <a:t>ML </a:t>
            </a:r>
            <a:r>
              <a:rPr lang="en-US" altLang="ko-KR" sz="2000" dirty="0" smtClean="0"/>
              <a:t>AP </a:t>
            </a:r>
            <a:r>
              <a:rPr lang="en-US" altLang="ko-KR" sz="2000" dirty="0" smtClean="0"/>
              <a:t>logical entity </a:t>
            </a:r>
            <a:r>
              <a:rPr lang="en-US" altLang="ko-KR" sz="2000" dirty="0" smtClean="0"/>
              <a:t>can select links which </a:t>
            </a:r>
            <a:r>
              <a:rPr lang="en-US" altLang="ko-KR" sz="2000" dirty="0" smtClean="0"/>
              <a:t>non-APs </a:t>
            </a:r>
            <a:r>
              <a:rPr lang="en-US" altLang="ko-KR" sz="2000" dirty="0" smtClean="0"/>
              <a:t>of ML </a:t>
            </a:r>
            <a:r>
              <a:rPr lang="en-US" altLang="ko-KR" sz="2000" dirty="0" smtClean="0"/>
              <a:t>non-AP logical entity </a:t>
            </a:r>
            <a:r>
              <a:rPr lang="en-US" altLang="ko-KR" sz="2000" dirty="0" smtClean="0"/>
              <a:t>can enable</a:t>
            </a:r>
          </a:p>
          <a:p>
            <a:pPr lvl="1"/>
            <a:r>
              <a:rPr lang="en-US" altLang="ko-KR" sz="1600" dirty="0" smtClean="0"/>
              <a:t>It would be included in Association Response</a:t>
            </a:r>
          </a:p>
          <a:p>
            <a:pPr lvl="1"/>
            <a:r>
              <a:rPr lang="en-US" altLang="ko-KR" sz="1600" dirty="0"/>
              <a:t>ML </a:t>
            </a:r>
            <a:r>
              <a:rPr lang="en-US" altLang="ko-KR" sz="1600" dirty="0" smtClean="0"/>
              <a:t>non-AP logical entity </a:t>
            </a:r>
            <a:r>
              <a:rPr lang="en-US" altLang="ko-KR" sz="1600" dirty="0"/>
              <a:t>may inform preferred links of ML AP </a:t>
            </a:r>
            <a:r>
              <a:rPr lang="en-US" altLang="ko-KR" sz="1600" dirty="0" smtClean="0"/>
              <a:t>logical entity </a:t>
            </a:r>
            <a:r>
              <a:rPr lang="en-US" altLang="ko-KR" sz="1600" dirty="0" smtClean="0"/>
              <a:t>in Association Request</a:t>
            </a:r>
          </a:p>
          <a:p>
            <a:pPr lvl="1"/>
            <a:r>
              <a:rPr lang="en-US" altLang="ko-KR" sz="1600" dirty="0" smtClean="0"/>
              <a:t>How to select </a:t>
            </a:r>
            <a:r>
              <a:rPr lang="en-US" altLang="ko-KR" sz="1600" dirty="0" smtClean="0"/>
              <a:t>links </a:t>
            </a:r>
            <a:r>
              <a:rPr lang="en-US" altLang="ko-KR" sz="1600" dirty="0" smtClean="0"/>
              <a:t>may be out of scope of 11be</a:t>
            </a:r>
          </a:p>
          <a:p>
            <a:pPr lvl="1"/>
            <a:endParaRPr lang="en-US" altLang="ko-KR" sz="2000" dirty="0" smtClean="0"/>
          </a:p>
          <a:p>
            <a:r>
              <a:rPr lang="en-US" altLang="ko-KR" sz="2000" dirty="0" smtClean="0"/>
              <a:t>For notification, ML AP </a:t>
            </a:r>
            <a:r>
              <a:rPr lang="en-US" altLang="ko-KR" sz="2000" dirty="0" smtClean="0"/>
              <a:t>logical entity </a:t>
            </a:r>
            <a:r>
              <a:rPr lang="en-US" altLang="ko-KR" sz="2000" dirty="0" smtClean="0"/>
              <a:t>may use EHT operation element or new element</a:t>
            </a:r>
          </a:p>
          <a:p>
            <a:pPr lvl="1"/>
            <a:r>
              <a:rPr lang="en-US" altLang="ko-KR" sz="1600" dirty="0" smtClean="0"/>
              <a:t>Option 1: Transmitted EHT operation element includes </a:t>
            </a:r>
            <a:r>
              <a:rPr lang="en-US" altLang="ko-KR" sz="1600" dirty="0" smtClean="0"/>
              <a:t>operation parameters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of </a:t>
            </a:r>
            <a:r>
              <a:rPr lang="en-US" altLang="ko-KR" sz="1600" dirty="0" smtClean="0"/>
              <a:t>selected link only</a:t>
            </a:r>
          </a:p>
          <a:p>
            <a:pPr lvl="1"/>
            <a:r>
              <a:rPr lang="en-US" altLang="ko-KR" sz="1600" dirty="0" smtClean="0"/>
              <a:t>Option 2: Transmitted EHT operation element includes additional several information (e.g., link availability, AID</a:t>
            </a:r>
            <a:r>
              <a:rPr lang="en-US" altLang="ko-KR" sz="1600" dirty="0" smtClean="0"/>
              <a:t>)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Option 3: New </a:t>
            </a:r>
            <a:r>
              <a:rPr lang="en-US" altLang="ko-KR" sz="1600" dirty="0" smtClean="0"/>
              <a:t>element </a:t>
            </a:r>
            <a:r>
              <a:rPr lang="en-US" altLang="ko-KR" sz="1600" dirty="0" smtClean="0"/>
              <a:t>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250988</TotalTime>
  <Words>1110</Words>
  <Application>Microsoft Office PowerPoint</Application>
  <PresentationFormat>화면 슬라이드 쇼(4:3)</PresentationFormat>
  <Paragraphs>189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Discussion on Multi-link Setup</vt:lpstr>
      <vt:lpstr>Introduction</vt:lpstr>
      <vt:lpstr>Multi-link Capability and Setup</vt:lpstr>
      <vt:lpstr>Multi-link Setup Procedure</vt:lpstr>
      <vt:lpstr>ML Capabilities</vt:lpstr>
      <vt:lpstr>Operation Parameters</vt:lpstr>
      <vt:lpstr>Part of EHT Operation Element</vt:lpstr>
      <vt:lpstr>Discussion on Link Selection </vt:lpstr>
      <vt:lpstr>Link Selection for Multi-link non-AP logical entity</vt:lpstr>
      <vt:lpstr>Example of Multi-link Setup Procedure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9709</cp:revision>
  <cp:lastPrinted>2018-10-31T23:27:01Z</cp:lastPrinted>
  <dcterms:created xsi:type="dcterms:W3CDTF">2007-05-21T21:00:37Z</dcterms:created>
  <dcterms:modified xsi:type="dcterms:W3CDTF">2019-09-15T12:06:32Z</dcterms:modified>
</cp:coreProperties>
</file>