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96" r:id="rId4"/>
    <p:sldId id="297" r:id="rId5"/>
    <p:sldId id="298" r:id="rId6"/>
    <p:sldId id="300" r:id="rId7"/>
    <p:sldId id="301" r:id="rId8"/>
    <p:sldId id="299" r:id="rId9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471" autoAdjust="0"/>
    <p:restoredTop sz="94660"/>
  </p:normalViewPr>
  <p:slideViewPr>
    <p:cSldViewPr>
      <p:cViewPr varScale="1">
        <p:scale>
          <a:sx n="113" d="100"/>
          <a:sy n="113" d="100"/>
        </p:scale>
        <p:origin x="192" y="32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9/16/19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September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Morioka, SRC Software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Hitoshi Morioka, SRC Software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/>
              <a:t>September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September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Morioka, SRC Software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September 2019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Morioka, SRC Software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September 2019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Hitoshi Morioka, SRC Software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September 2019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Morioka, SRC Software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September 2019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Morioka, SRC Software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September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Morioka, SRC Software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September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Morioka, SRC Software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/>
              <a:t>September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Hitoshi Morioka, SRC Software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802.11-19/1506r2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Frame type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2019-09-17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/>
              <a:t>September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Hitoshi Morioka, SRC Software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74231867"/>
              </p:ext>
            </p:extLst>
          </p:nvPr>
        </p:nvGraphicFramePr>
        <p:xfrm>
          <a:off x="993775" y="2490788"/>
          <a:ext cx="10272713" cy="2333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9" name="文書" r:id="rId4" imgW="10439400" imgH="2387600" progId="Word.Document.8">
                  <p:embed/>
                </p:oleObj>
              </mc:Choice>
              <mc:Fallback>
                <p:oleObj name="文書" r:id="rId4" imgW="10439400" imgH="238760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490788"/>
                        <a:ext cx="10272713" cy="23336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This presentation describes a comparison between Data frame and Public Action frame for </a:t>
            </a:r>
            <a:r>
              <a:rPr lang="en-GB" dirty="0" err="1"/>
              <a:t>eBCS</a:t>
            </a:r>
            <a:r>
              <a:rPr lang="en-GB" dirty="0"/>
              <a:t>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Morioka, SRC Software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September 2019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62BB59E-17F4-DA4F-BC7B-4B926D1639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Introduction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B77EBD3-6B70-E247-850A-BCAEE58B4B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ja-JP" dirty="0" err="1"/>
              <a:t>eBCS</a:t>
            </a:r>
            <a:r>
              <a:rPr kumimoji="1" lang="en-US" altLang="ja-JP" dirty="0"/>
              <a:t> contents can be delivered in</a:t>
            </a:r>
            <a:endParaRPr lang="en-US" altLang="ja-JP" dirty="0"/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ja-JP" dirty="0"/>
              <a:t>Data frames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/>
              <a:t>Public Action frames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Which is better?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847A82C-B88C-A844-B229-6647775634C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B50A5CE-E4A8-3047-8C82-E955AC85F45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Morioka, SRC Software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7A7A81C2-7791-194F-ACFB-FB0FF4CDF7C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80070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0E6FC31-5749-4249-91C1-4A0AD4098A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Comparison in </a:t>
            </a:r>
            <a:r>
              <a:rPr kumimoji="1" lang="en-US" altLang="ja-JP" dirty="0" err="1"/>
              <a:t>REVmd</a:t>
            </a:r>
            <a:r>
              <a:rPr kumimoji="1" lang="en-US" altLang="ja-JP" dirty="0"/>
              <a:t> 2.0</a:t>
            </a:r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F1B0C65-AAD5-3945-A828-AF250FACDF9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6966C4D-E551-104B-8EFF-215B74389CA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Morioka, SRC Software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B744A8C9-7958-EC4D-86F6-A1E7E84B0B8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September 2019</a:t>
            </a:r>
            <a:endParaRPr lang="en-GB" dirty="0"/>
          </a:p>
        </p:txBody>
      </p:sp>
      <p:sp>
        <p:nvSpPr>
          <p:cNvPr id="9" name="コンテンツ プレースホルダー 8">
            <a:extLst>
              <a:ext uri="{FF2B5EF4-FFF2-40B4-BE49-F238E27FC236}">
                <a16:creationId xmlns:a16="http://schemas.microsoft.com/office/drawing/2014/main" id="{34D0374C-97D8-C64C-913B-CE102D012B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Existing rate selection procedures for both Data frame and Public Action frame is described in 10.6.5.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Existing maximum sizes of Data frame and Public Action frame are described in Table 9-25.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No significant differences between Data frame and Public Action frame.</a:t>
            </a:r>
          </a:p>
          <a:p>
            <a:pPr marL="0" indent="0"/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5177249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2B2E0DC-64D8-1048-811F-F1F9FEDA00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Implementation Difficulty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1BFBB8C-C10B-F547-B91C-9BE18CFE73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ja-JP" dirty="0"/>
              <a:t>In Linux: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/>
              <a:t>Management frames can be transferred from kernel to user land even in State 1.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dirty="0"/>
              <a:t>Of course, implementing in kernel is not so difficult.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/>
              <a:t>Processing Data frames in State 1 is more difficult to implement.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Hardware (WLAN chipset)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/>
              <a:t>Some chipsets transfer Management frames to kernel (device driver) in monitor mode even in State1. They do NOT transfer Data frames in State 1.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256592EB-001F-7749-B3B5-18A8B60CC5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BD86DBF-1F35-D84A-BB93-9924817C7DF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Morioka, SRC Software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835B391C-71A2-3A48-A838-E35EF54FA54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121983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C65EDA3-49D5-BD4B-A48C-563B5873DA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Class 1 frames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FD40C8F-CFFB-2542-9E48-84ABA31E05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ja-JP" dirty="0"/>
              <a:t>In </a:t>
            </a:r>
            <a:r>
              <a:rPr kumimoji="1" lang="en-US" altLang="ja-JP" dirty="0" err="1"/>
              <a:t>REVmd</a:t>
            </a:r>
            <a:r>
              <a:rPr kumimoji="1" lang="en-US" altLang="ja-JP" dirty="0"/>
              <a:t> D2.0, “Class 1” frames are defined as following in clause 11.3.3.</a:t>
            </a:r>
          </a:p>
          <a:p>
            <a:pPr marL="0" indent="0"/>
            <a:r>
              <a:rPr lang="en-US" altLang="ja-JP" dirty="0"/>
              <a:t>	2) Management frames</a:t>
            </a:r>
          </a:p>
          <a:p>
            <a:pPr marL="0" indent="0"/>
            <a:r>
              <a:rPr kumimoji="1" lang="en-US" altLang="ja-JP" dirty="0"/>
              <a:t>		</a:t>
            </a:r>
            <a:r>
              <a:rPr kumimoji="1" lang="en-US" altLang="ja-JP" dirty="0" err="1"/>
              <a:t>i</a:t>
            </a:r>
            <a:r>
              <a:rPr kumimoji="1" lang="en-US" altLang="ja-JP" dirty="0"/>
              <a:t>) Probe Request/Response</a:t>
            </a:r>
          </a:p>
          <a:p>
            <a:pPr marL="0" indent="0"/>
            <a:r>
              <a:rPr lang="en-US" altLang="ja-JP" dirty="0"/>
              <a:t>		ii) Beacon</a:t>
            </a:r>
          </a:p>
          <a:p>
            <a:pPr marL="0" indent="0"/>
            <a:r>
              <a:rPr kumimoji="1" lang="en-US" altLang="ja-JP" dirty="0"/>
              <a:t>		</a:t>
            </a:r>
            <a:r>
              <a:rPr lang="en-US" altLang="ja-JP" dirty="0"/>
              <a:t>…</a:t>
            </a:r>
          </a:p>
          <a:p>
            <a:pPr marL="0" indent="0"/>
            <a:r>
              <a:rPr kumimoji="1" lang="en-US" altLang="ja-JP" dirty="0"/>
              <a:t>		vi) Public Action</a:t>
            </a:r>
          </a:p>
          <a:p>
            <a:pPr marL="0" indent="0"/>
            <a:r>
              <a:rPr lang="en-US" altLang="ja-JP" dirty="0"/>
              <a:t>		…</a:t>
            </a:r>
            <a:endParaRPr kumimoji="1" lang="en-US" altLang="ja-JP" dirty="0"/>
          </a:p>
          <a:p>
            <a:pPr marL="0" indent="0"/>
            <a:r>
              <a:rPr lang="en-US" altLang="ja-JP" dirty="0"/>
              <a:t>	3) Data frames</a:t>
            </a:r>
          </a:p>
          <a:p>
            <a:pPr marL="0" indent="0"/>
            <a:r>
              <a:rPr kumimoji="1" lang="en-US" altLang="ja-JP" dirty="0"/>
              <a:t>		</a:t>
            </a:r>
            <a:r>
              <a:rPr kumimoji="1" lang="en-US" altLang="ja-JP" dirty="0" err="1"/>
              <a:t>i</a:t>
            </a:r>
            <a:r>
              <a:rPr kumimoji="1" lang="en-US" altLang="ja-JP" dirty="0"/>
              <a:t>) Data frames between IBSS STAs</a:t>
            </a:r>
          </a:p>
          <a:p>
            <a:pPr marL="0" indent="0"/>
            <a:r>
              <a:rPr lang="en-US" altLang="ja-JP" dirty="0"/>
              <a:t>		ii) Data frames within PBSS</a:t>
            </a:r>
            <a:endParaRPr kumimoji="1" lang="en-US" altLang="ja-JP" dirty="0"/>
          </a:p>
          <a:p>
            <a:pPr lvl="1">
              <a:buFont typeface="Arial" panose="020B0604020202020204" pitchFamily="34" charset="0"/>
              <a:buChar char="•"/>
            </a:pPr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871049C-E27C-6047-B894-FD4527024EB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A6B4080-A455-D549-A641-97B10CEBB6B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Morioka, SRC Software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67F76C21-7F2E-1247-AA7B-4831E10487B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97292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427BC82-3BCD-B744-A35C-F161D38FEF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Straw poll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90F75D4-7D9B-584E-A4A2-994B8C06F7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Which frame type do you prefer to use for </a:t>
            </a:r>
            <a:r>
              <a:rPr kumimoji="1" lang="en-US" altLang="ja-JP" dirty="0" err="1"/>
              <a:t>eBCS</a:t>
            </a:r>
            <a:r>
              <a:rPr kumimoji="1" lang="en-US" altLang="ja-JP" dirty="0"/>
              <a:t> Data frame?</a:t>
            </a:r>
          </a:p>
          <a:p>
            <a:endParaRPr lang="en-US" altLang="ja-JP" dirty="0"/>
          </a:p>
          <a:p>
            <a:pPr marL="457200" indent="-457200">
              <a:buAutoNum type="arabicParenR"/>
            </a:pPr>
            <a:r>
              <a:rPr kumimoji="1" lang="en-US" altLang="ja-JP" dirty="0"/>
              <a:t>Data frame</a:t>
            </a:r>
          </a:p>
          <a:p>
            <a:pPr marL="457200" indent="-457200">
              <a:buAutoNum type="arabicParenR"/>
            </a:pPr>
            <a:r>
              <a:rPr lang="en-US" altLang="ja-JP" dirty="0"/>
              <a:t>Public Action frame</a:t>
            </a:r>
          </a:p>
          <a:p>
            <a:pPr marL="457200" indent="-457200">
              <a:buAutoNum type="arabicParenR"/>
            </a:pPr>
            <a:r>
              <a:rPr kumimoji="1" lang="en-US" altLang="ja-JP" dirty="0"/>
              <a:t>Other frame type</a:t>
            </a:r>
          </a:p>
          <a:p>
            <a:pPr marL="0" indent="0"/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3A6A541-C23F-BB4F-B185-2BF4724FEF2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C407940-9A26-2B4D-BCE3-80AF145B4E0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Morioka, SRC Software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69E8AD63-DA1A-6D45-8D42-FCAF4DA155F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111886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19EDF8B-9622-7640-A88F-D837CC9D5F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Additional Functional Requirement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48D1003-3C72-284E-9E58-FB2406B418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sz="2800" dirty="0">
                <a:latin typeface="Arial" panose="020B0604020202020204" pitchFamily="34" charset="0"/>
                <a:cs typeface="Arial" panose="020B0604020202020204" pitchFamily="34" charset="0"/>
              </a:rPr>
              <a:t>3.x  Transmission function</a:t>
            </a:r>
          </a:p>
          <a:p>
            <a:endParaRPr lang="en-US" altLang="ja-JP" dirty="0"/>
          </a:p>
          <a:p>
            <a:r>
              <a:rPr kumimoji="1" lang="en-US" altLang="ja-JP" dirty="0" err="1"/>
              <a:t>TGbc</a:t>
            </a:r>
            <a:r>
              <a:rPr kumimoji="1" lang="en-US" altLang="ja-JP" dirty="0"/>
              <a:t> R3.x.x:  802.11bc amendment shall use Public Action frame to deliver management information.</a:t>
            </a:r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6472A670-3DEB-AE4A-8515-8F7965179CD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7600470-3D69-1247-A072-6028191C744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Morioka, SRC Software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FD0CF30E-E1C7-844A-9E4B-1393877C16D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September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271112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ユーザー定義 6">
      <a:dk1>
        <a:srgbClr val="000000"/>
      </a:dk1>
      <a:lt1>
        <a:srgbClr val="FFFFFF"/>
      </a:lt1>
      <a:dk2>
        <a:srgbClr val="4C4C4C"/>
      </a:dk2>
      <a:lt2>
        <a:srgbClr val="808080"/>
      </a:lt2>
      <a:accent1>
        <a:srgbClr val="FF3B30"/>
      </a:accent1>
      <a:accent2>
        <a:srgbClr val="4CD964"/>
      </a:accent2>
      <a:accent3>
        <a:srgbClr val="0079FF"/>
      </a:accent3>
      <a:accent4>
        <a:srgbClr val="FF9500"/>
      </a:accent4>
      <a:accent5>
        <a:srgbClr val="5856D6"/>
      </a:accent5>
      <a:accent6>
        <a:srgbClr val="59C8FA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</Template>
  <TotalTime>4957</TotalTime>
  <Words>335</Words>
  <Application>Microsoft Macintosh PowerPoint</Application>
  <PresentationFormat>ワイド画面</PresentationFormat>
  <Paragraphs>74</Paragraphs>
  <Slides>8</Slides>
  <Notes>2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2" baseType="lpstr">
      <vt:lpstr>Arial</vt:lpstr>
      <vt:lpstr>Times New Roman</vt:lpstr>
      <vt:lpstr>Office テーマ</vt:lpstr>
      <vt:lpstr>文書</vt:lpstr>
      <vt:lpstr>Frame type</vt:lpstr>
      <vt:lpstr>Abstract</vt:lpstr>
      <vt:lpstr>Introduction</vt:lpstr>
      <vt:lpstr>Comparison in REVmd 2.0</vt:lpstr>
      <vt:lpstr>Implementation Difficulty</vt:lpstr>
      <vt:lpstr>Class 1 frames</vt:lpstr>
      <vt:lpstr>Straw poll</vt:lpstr>
      <vt:lpstr>Additional Functional Requirement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森岡仁志</dc:creator>
  <cp:lastModifiedBy>森岡仁志</cp:lastModifiedBy>
  <cp:revision>94</cp:revision>
  <cp:lastPrinted>1601-01-01T00:00:00Z</cp:lastPrinted>
  <dcterms:created xsi:type="dcterms:W3CDTF">2019-03-11T15:18:40Z</dcterms:created>
  <dcterms:modified xsi:type="dcterms:W3CDTF">2019-09-17T02:13:48Z</dcterms:modified>
</cp:coreProperties>
</file>