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96" r:id="rId4"/>
    <p:sldId id="297" r:id="rId5"/>
    <p:sldId id="298" r:id="rId6"/>
    <p:sldId id="299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/>
  </p:normalViewPr>
  <p:slideViewPr>
    <p:cSldViewPr>
      <p:cViewPr varScale="1">
        <p:scale>
          <a:sx n="151" d="100"/>
          <a:sy n="151" d="100"/>
        </p:scale>
        <p:origin x="232" y="3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Hitoshi Morioka, SRC Software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802.11-19/1506r0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Frame type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name="文書" r:id="rId4" imgW="10439400" imgH="2387600" progId="Word.Document.8">
                  <p:embed/>
                </p:oleObj>
              </mc:Choice>
              <mc:Fallback>
                <p:oleObj name="文書" r:id="rId4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a comparison between Data frame and Public Action frame for </a:t>
            </a:r>
            <a:r>
              <a:rPr lang="en-GB" dirty="0" err="1"/>
              <a:t>eBCS</a:t>
            </a:r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2BB59E-17F4-DA4F-BC7B-4B926D163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Introduction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B77EBD3-6B70-E247-850A-BCAEE58B4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 err="1"/>
              <a:t>eBCS</a:t>
            </a:r>
            <a:r>
              <a:rPr kumimoji="1" lang="en-US" altLang="ja-JP" dirty="0"/>
              <a:t> contents can be delivered in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Data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Public Action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Which is better?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47A82C-B88C-A844-B229-6647775634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50A5CE-E4A8-3047-8C82-E955AC85F4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7A7A81C2-7791-194F-ACFB-FB0FF4CDF7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007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E6FC31-5749-4249-91C1-4A0AD4098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Comparison in </a:t>
            </a:r>
            <a:r>
              <a:rPr kumimoji="1" lang="en-US" altLang="ja-JP" dirty="0" err="1"/>
              <a:t>REVmd</a:t>
            </a:r>
            <a:r>
              <a:rPr kumimoji="1" lang="en-US" altLang="ja-JP" dirty="0"/>
              <a:t> 2.0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F1B0C65-AAD5-3945-A828-AF250FACDF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966C4D-E551-104B-8EFF-215B74389C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B744A8C9-7958-EC4D-86F6-A1E7E84B0B8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34D0374C-97D8-C64C-913B-CE102D012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Existing rate selection procedures for both Data frame and Public Action frame is described in 10.6.5.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Existing maximum sizes of Data frame and Public Action frame are described in Table 9-25.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No significant differences between Data frame and Public Action frame.</a:t>
            </a:r>
          </a:p>
          <a:p>
            <a:pPr marL="0" indent="0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17724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B2E0DC-64D8-1048-811F-F1F9FEDA0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Implementation Difficulty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BFBB8C-C10B-F547-B91C-9BE18CFE7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In Linux: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Management frames can be transferred from kernel to user land even in State 1.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Of course, implementing in kernel is not so difficult.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Processing Data frames in State 1 is more difficult to implement.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Hardware (WLAN chipset)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Some chipsets transfer Management frames to kernel (device driver) in monitor mode even in State1. They do NOT transfer Data frames in State 1.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56592EB-001F-7749-B3B5-18A8B60CC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D86DBF-1F35-D84A-BB93-9924817C7DF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835B391C-71A2-3A48-A838-E35EF54FA5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2198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9EDF8B-9622-7640-A88F-D837CC9D5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Additional Functional Requirement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8D1003-3C72-284E-9E58-FB2406B41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3.x  Transmission function</a:t>
            </a:r>
          </a:p>
          <a:p>
            <a:endParaRPr lang="en-US" altLang="ja-JP" dirty="0"/>
          </a:p>
          <a:p>
            <a:r>
              <a:rPr kumimoji="1" lang="en-US" altLang="ja-JP" dirty="0" err="1"/>
              <a:t>TGbc</a:t>
            </a:r>
            <a:r>
              <a:rPr kumimoji="1" lang="en-US" altLang="ja-JP" dirty="0"/>
              <a:t> R3.x.x:  802.11bc amendment shall use Public Action frame to deliver both data and management information.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472A670-3DEB-AE4A-8515-8F7965179C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600470-3D69-1247-A072-6028191C744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D0CF30E-E1C7-844A-9E4B-1393877C16D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111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3928</TotalTime>
  <Words>277</Words>
  <Application>Microsoft Macintosh PowerPoint</Application>
  <PresentationFormat>ワイド画面</PresentationFormat>
  <Paragraphs>51</Paragraphs>
  <Slides>6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Office テーマ</vt:lpstr>
      <vt:lpstr>文書</vt:lpstr>
      <vt:lpstr>Frame type</vt:lpstr>
      <vt:lpstr>Abstract</vt:lpstr>
      <vt:lpstr>Introduction</vt:lpstr>
      <vt:lpstr>Comparison in REVmd 2.0</vt:lpstr>
      <vt:lpstr>Implementation Difficulty</vt:lpstr>
      <vt:lpstr>Additional Functional Requirement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91</cp:revision>
  <cp:lastPrinted>1601-01-01T00:00:00Z</cp:lastPrinted>
  <dcterms:created xsi:type="dcterms:W3CDTF">2019-03-11T15:18:40Z</dcterms:created>
  <dcterms:modified xsi:type="dcterms:W3CDTF">2019-09-08T08:59:40Z</dcterms:modified>
</cp:coreProperties>
</file>