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7" r:id="rId3"/>
    <p:sldId id="265" r:id="rId4"/>
    <p:sldId id="266" r:id="rId5"/>
    <p:sldId id="274" r:id="rId6"/>
    <p:sldId id="268" r:id="rId7"/>
    <p:sldId id="275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8" d="100"/>
          <a:sy n="108" d="100"/>
        </p:scale>
        <p:origin x="71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01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51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4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9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34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84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TXOP Aggregation Considerations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6003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2019-10-31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994588"/>
              </p:ext>
            </p:extLst>
          </p:nvPr>
        </p:nvGraphicFramePr>
        <p:xfrm>
          <a:off x="977611" y="2933700"/>
          <a:ext cx="10263187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Document" r:id="rId4" imgW="10433309" imgH="2543802" progId="Word.Document.8">
                  <p:embed/>
                </p:oleObj>
              </mc:Choice>
              <mc:Fallback>
                <p:oleObj name="Document" r:id="rId4" imgW="10433309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611" y="2933700"/>
                        <a:ext cx="10263187" cy="2489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202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6839" y="1219200"/>
            <a:ext cx="11857805" cy="4975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Transmission of frames of a TID over multiple links [1]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Minimizing negotiation overhead for fast link switching [2</a:t>
            </a:r>
            <a:r>
              <a:rPr lang="en-US" sz="2200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Multi-link </a:t>
            </a:r>
            <a:r>
              <a:rPr lang="en-US" dirty="0" smtClean="0"/>
              <a:t>TXOP Aggregation 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Introduced in a few contributions [3,4,5]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Mechanism </a:t>
            </a:r>
            <a:r>
              <a:rPr lang="en-US" sz="2400" dirty="0"/>
              <a:t>to boost </a:t>
            </a:r>
            <a:r>
              <a:rPr lang="en-US" sz="2400" dirty="0" smtClean="0"/>
              <a:t>medium access for non-STR STAs (defined in [6]) and high </a:t>
            </a:r>
            <a:r>
              <a:rPr lang="en-US" sz="2400" dirty="0"/>
              <a:t>throughput </a:t>
            </a:r>
            <a:r>
              <a:rPr lang="en-US" sz="2400" dirty="0" smtClean="0"/>
              <a:t>applications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Link 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PPDU provides more flexibility due to diverse link conditions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000349"/>
            <a:ext cx="6091335" cy="144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04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TXOP Aggregation Impact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8769" y="1883386"/>
            <a:ext cx="116019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ulti-link gain presented in a few contributions including TXOP aggregation </a:t>
            </a:r>
            <a:r>
              <a:rPr lang="en-US" dirty="0" smtClean="0"/>
              <a:t>[5,7</a:t>
            </a:r>
            <a:r>
              <a:rPr lang="en-US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addition, we need to consider multi-link BSS with varying distribution of single link STAs and multi-link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impact of multi-link aggregation on single link STAs in multi-link BSS</a:t>
            </a:r>
          </a:p>
        </p:txBody>
      </p:sp>
    </p:spTree>
    <p:extLst>
      <p:ext uri="{BB962C8B-B14F-4D97-AF65-F5344CB8AC3E}">
        <p14:creationId xmlns:p14="http://schemas.microsoft.com/office/powerpoint/2010/main" val="952312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Aggregated link </a:t>
            </a:r>
            <a:r>
              <a:rPr lang="en-GB" dirty="0" err="1" smtClean="0"/>
              <a:t>Backoff</a:t>
            </a:r>
            <a:r>
              <a:rPr lang="en-GB" dirty="0" smtClean="0"/>
              <a:t> Procedure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75864"/>
            <a:ext cx="11478687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single link operation, CW resets to CW min upon successful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Backoff</a:t>
            </a:r>
            <a:r>
              <a:rPr lang="en-US" b="0" dirty="0" smtClean="0"/>
              <a:t> counter did not reach zero on aggregated link prior to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Resetting CW to CW min on aggregated link can be unfair to single link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CW remains same as prior to TXOP on aggregated link and </a:t>
            </a:r>
            <a:r>
              <a:rPr lang="en-US" dirty="0" err="1" smtClean="0"/>
              <a:t>backoff</a:t>
            </a:r>
            <a:r>
              <a:rPr lang="en-US" dirty="0" smtClean="0"/>
              <a:t> counter resumes from value prior to TXOP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Failed transmission case can follow existing </a:t>
            </a:r>
            <a:r>
              <a:rPr lang="en-US" b="0" dirty="0" err="1" smtClean="0"/>
              <a:t>backoff</a:t>
            </a:r>
            <a:r>
              <a:rPr lang="en-US" b="0" dirty="0" smtClean="0"/>
              <a:t> procedure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7570" y="4012116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6" name="Rectangle 15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958730" y="5095956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62822" y="5078866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673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TXOP Aggregation with </a:t>
            </a:r>
            <a:r>
              <a:rPr lang="en-GB" dirty="0" smtClean="0"/>
              <a:t>RTS/CTS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8342" y="1393001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Example </a:t>
            </a:r>
            <a:r>
              <a:rPr lang="en-US" b="0" dirty="0" smtClean="0"/>
              <a:t>multi-link TXOP aggregation performed at a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RTS-CTS  </a:t>
            </a:r>
            <a:r>
              <a:rPr lang="en-US" b="0" dirty="0" smtClean="0"/>
              <a:t>exchange performed on both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When RTS-CTS exchange fails on one link, transmission still performed on other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18" y="2477915"/>
            <a:ext cx="10058400" cy="14261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4710697"/>
            <a:ext cx="10058400" cy="145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346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Unidirectional Aggregation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196870" y="1183869"/>
            <a:ext cx="11691097" cy="27230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Aggregation considered so far is bi-directional (link A “invites” link B and vice versa)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Scenario: </a:t>
            </a:r>
            <a:r>
              <a:rPr lang="en-US" dirty="0"/>
              <a:t>Single link </a:t>
            </a:r>
            <a:r>
              <a:rPr lang="en-US" dirty="0" smtClean="0"/>
              <a:t>STAs operating </a:t>
            </a:r>
            <a:r>
              <a:rPr lang="en-US" dirty="0"/>
              <a:t>on link </a:t>
            </a:r>
            <a:r>
              <a:rPr lang="en-US" dirty="0" smtClean="0"/>
              <a:t>A and multi-link aggregation enabled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worst case, starvation of single link STAs if link B has no traffic other than of ML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Mean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value on link B is smaller than mean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value on link A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Access delay on link B is smaller than access delay on link A</a:t>
            </a:r>
            <a:endParaRPr lang="en-US" sz="2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Unidirectional Aggregation mode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Aggregation limited from link A to link </a:t>
            </a:r>
            <a:r>
              <a:rPr lang="en-US" sz="2200" dirty="0" smtClean="0"/>
              <a:t>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Link </a:t>
            </a:r>
            <a:r>
              <a:rPr lang="en-US" sz="2200" dirty="0"/>
              <a:t>A </a:t>
            </a:r>
            <a:r>
              <a:rPr lang="en-US" sz="2200" dirty="0" smtClean="0"/>
              <a:t>with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0 can aggregate </a:t>
            </a:r>
            <a:r>
              <a:rPr lang="en-US" sz="2200" dirty="0"/>
              <a:t>link </a:t>
            </a:r>
            <a:r>
              <a:rPr lang="en-US" sz="2200" dirty="0" smtClean="0"/>
              <a:t>B if link B is idle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</a:t>
            </a:r>
            <a:r>
              <a:rPr lang="en-US" sz="2200" dirty="0" smtClean="0"/>
              <a:t>ink </a:t>
            </a:r>
            <a:r>
              <a:rPr lang="en-US" sz="2200" dirty="0"/>
              <a:t>B </a:t>
            </a:r>
            <a:r>
              <a:rPr lang="en-US" sz="2200" dirty="0" smtClean="0"/>
              <a:t>with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0 cannot aggregate link </a:t>
            </a:r>
            <a:r>
              <a:rPr lang="en-US" sz="2200" dirty="0"/>
              <a:t>A </a:t>
            </a:r>
            <a:r>
              <a:rPr lang="en-US" sz="2200" dirty="0" smtClean="0"/>
              <a:t>even if link A is idle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838200" y="5181600"/>
            <a:ext cx="12142250" cy="1162719"/>
            <a:chOff x="935502" y="5068603"/>
            <a:chExt cx="12142250" cy="1162719"/>
          </a:xfrm>
        </p:grpSpPr>
        <p:sp>
          <p:nvSpPr>
            <p:cNvPr id="52" name="Line 9"/>
            <p:cNvSpPr>
              <a:spLocks noChangeShapeType="1"/>
            </p:cNvSpPr>
            <p:nvPr/>
          </p:nvSpPr>
          <p:spPr bwMode="auto">
            <a:xfrm>
              <a:off x="1795869" y="5534474"/>
              <a:ext cx="7277499" cy="0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3" name="Line 10"/>
            <p:cNvSpPr>
              <a:spLocks noChangeShapeType="1"/>
            </p:cNvSpPr>
            <p:nvPr/>
          </p:nvSpPr>
          <p:spPr bwMode="auto">
            <a:xfrm>
              <a:off x="1795869" y="6224380"/>
              <a:ext cx="7277499" cy="0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86237" y="5169534"/>
              <a:ext cx="759266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A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48974" y="5894162"/>
              <a:ext cx="91776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B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762400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947753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134606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319209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0" name="Rectangle 13"/>
            <p:cNvSpPr>
              <a:spLocks noChangeArrowheads="1"/>
            </p:cNvSpPr>
            <p:nvPr/>
          </p:nvSpPr>
          <p:spPr bwMode="auto">
            <a:xfrm>
              <a:off x="3511794" y="5068603"/>
              <a:ext cx="1124476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738948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24301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111154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6887925" y="5079400"/>
              <a:ext cx="1408083" cy="45697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Single link STA</a:t>
              </a:r>
            </a:p>
          </p:txBody>
        </p:sp>
        <p:sp>
          <p:nvSpPr>
            <p:cNvPr id="65" name="Rectangle 13"/>
            <p:cNvSpPr>
              <a:spLocks noChangeArrowheads="1"/>
            </p:cNvSpPr>
            <p:nvPr/>
          </p:nvSpPr>
          <p:spPr bwMode="auto">
            <a:xfrm>
              <a:off x="2889975" y="5758173"/>
              <a:ext cx="123367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busy</a:t>
              </a:r>
            </a:p>
          </p:txBody>
        </p:sp>
        <p:sp>
          <p:nvSpPr>
            <p:cNvPr id="66" name="Rectangle 13"/>
            <p:cNvSpPr>
              <a:spLocks noChangeArrowheads="1"/>
            </p:cNvSpPr>
            <p:nvPr/>
          </p:nvSpPr>
          <p:spPr bwMode="auto">
            <a:xfrm>
              <a:off x="4200332" y="5760252"/>
              <a:ext cx="960913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busy</a:t>
              </a:r>
            </a:p>
          </p:txBody>
        </p:sp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5303045" y="5072880"/>
              <a:ext cx="73099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5303045" y="5774344"/>
              <a:ext cx="73099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139721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325075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511928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696531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148818" y="600969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334171" y="600969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521024" y="600969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6730614" y="5767402"/>
              <a:ext cx="84141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51" name="Rectangle 13"/>
            <p:cNvSpPr>
              <a:spLocks noChangeArrowheads="1"/>
            </p:cNvSpPr>
            <p:nvPr/>
          </p:nvSpPr>
          <p:spPr bwMode="auto">
            <a:xfrm>
              <a:off x="7600799" y="5758170"/>
              <a:ext cx="123367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busy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935502" y="5252363"/>
              <a:ext cx="706057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ML</a:t>
              </a:r>
            </a:p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STA</a:t>
              </a:r>
              <a:endParaRPr lang="en-US" sz="2400" b="1" dirty="0">
                <a:solidFill>
                  <a:schemeClr val="tx2"/>
                </a:solidFill>
                <a:cs typeface="Neo Sans Intel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9207312" y="5250561"/>
              <a:ext cx="38704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TXOP: ML STA’s TXOP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Busy: other traffic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0048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11288829" cy="27230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Fairness for single link STAs needs to be considered in design of multi-link aggregation protocol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Backoff</a:t>
            </a:r>
            <a:r>
              <a:rPr lang="en-US" dirty="0" smtClean="0"/>
              <a:t> procedure on aggregated link needs further consideration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Unidirectional aggregation mode can benefit single link STAs in certain scenarios</a:t>
            </a:r>
            <a:endParaRPr lang="en-US" sz="24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983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b="0" dirty="0" smtClean="0"/>
              <a:t>[1] 11-19/979</a:t>
            </a:r>
            <a:r>
              <a:rPr lang="en-GB" b="0" dirty="0"/>
              <a:t>, “EHT Multi-link Operation Follow-up”</a:t>
            </a:r>
          </a:p>
          <a:p>
            <a:r>
              <a:rPr lang="en-GB" b="0" dirty="0"/>
              <a:t>[2] 11-19/822, “Extremely Efficient Multi-band Operation</a:t>
            </a:r>
            <a:r>
              <a:rPr lang="en-GB" b="0" dirty="0" smtClean="0"/>
              <a:t>”</a:t>
            </a:r>
          </a:p>
          <a:p>
            <a:r>
              <a:rPr lang="en-GB" b="0" dirty="0" smtClean="0"/>
              <a:t>[3] </a:t>
            </a:r>
            <a:r>
              <a:rPr lang="en-GB" b="0" dirty="0"/>
              <a:t>11-19/1116, “Channel Access in multi-band operation”</a:t>
            </a:r>
          </a:p>
          <a:p>
            <a:r>
              <a:rPr lang="en-GB" b="0" dirty="0" smtClean="0"/>
              <a:t>[4] </a:t>
            </a:r>
            <a:r>
              <a:rPr lang="en-GB" b="0" dirty="0"/>
              <a:t>11-19/1144, “Channel Access for Multi-link Operation</a:t>
            </a:r>
            <a:r>
              <a:rPr lang="en-GB" b="0" dirty="0" smtClean="0"/>
              <a:t>”</a:t>
            </a:r>
          </a:p>
          <a:p>
            <a:r>
              <a:rPr lang="en-GB" b="0" dirty="0" smtClean="0"/>
              <a:t>[5] </a:t>
            </a:r>
            <a:r>
              <a:rPr lang="en-GB" b="0" dirty="0"/>
              <a:t>11-19/1291, “Performance Aspects of Multi-link operations</a:t>
            </a:r>
            <a:r>
              <a:rPr lang="en-GB" b="0" dirty="0" smtClean="0"/>
              <a:t>”</a:t>
            </a:r>
          </a:p>
          <a:p>
            <a:r>
              <a:rPr lang="en-GB" b="0" dirty="0" smtClean="0"/>
              <a:t>[</a:t>
            </a:r>
            <a:r>
              <a:rPr lang="en-GB" b="0" dirty="0"/>
              <a:t>6</a:t>
            </a:r>
            <a:r>
              <a:rPr lang="en-GB" b="0" dirty="0" smtClean="0"/>
              <a:t>] 11-19/1405, “Multi-link Operation Channel Access Discussion”</a:t>
            </a:r>
          </a:p>
          <a:p>
            <a:r>
              <a:rPr lang="en-GB" b="0" dirty="0" smtClean="0"/>
              <a:t>[7] 11-19/764, “Multi-link Aggregation Gain Analysis”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1377</TotalTime>
  <Words>800</Words>
  <Application>Microsoft Office PowerPoint</Application>
  <PresentationFormat>Widescreen</PresentationFormat>
  <Paragraphs>178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Neo Sans Intel</vt:lpstr>
      <vt:lpstr>Arial</vt:lpstr>
      <vt:lpstr>Courier New</vt:lpstr>
      <vt:lpstr>Times New Roman</vt:lpstr>
      <vt:lpstr>Office Theme</vt:lpstr>
      <vt:lpstr>Document</vt:lpstr>
      <vt:lpstr>Multi-link TXOP Aggregation Considerations</vt:lpstr>
      <vt:lpstr>Introduction</vt:lpstr>
      <vt:lpstr>Multi-link TXOP Aggregation Impact</vt:lpstr>
      <vt:lpstr>Aggregated link Backoff Procedure</vt:lpstr>
      <vt:lpstr>Multi-link TXOP Aggregation with RTS/CTS</vt:lpstr>
      <vt:lpstr>Unidirectional Aggregation</vt:lpstr>
      <vt:lpstr>Summary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Aggregation Considerations</dc:title>
  <dc:creator>Sharan Naribole</dc:creator>
  <cp:lastModifiedBy>Sharan Naribole</cp:lastModifiedBy>
  <cp:revision>79</cp:revision>
  <cp:lastPrinted>1601-01-01T00:00:00Z</cp:lastPrinted>
  <dcterms:created xsi:type="dcterms:W3CDTF">2019-09-09T04:27:48Z</dcterms:created>
  <dcterms:modified xsi:type="dcterms:W3CDTF">2019-10-31T02:18:18Z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Operation\Sep-2019\11-19-1505-00-00be-multi-link-aggregation-considerations.pptx</vt:lpwstr>
  </property>
</Properties>
</file>