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2" r:id="rId4"/>
    <p:sldId id="277" r:id="rId5"/>
    <p:sldId id="265" r:id="rId6"/>
    <p:sldId id="263" r:id="rId7"/>
    <p:sldId id="266" r:id="rId8"/>
    <p:sldId id="273" r:id="rId9"/>
    <p:sldId id="278" r:id="rId10"/>
    <p:sldId id="269" r:id="rId11"/>
    <p:sldId id="270" r:id="rId12"/>
    <p:sldId id="264" r:id="rId13"/>
    <p:sldId id="279" r:id="rId14"/>
    <p:sldId id="281" r:id="rId15"/>
    <p:sldId id="280" r:id="rId16"/>
    <p:sldId id="282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4136" autoAdjust="0"/>
  </p:normalViewPr>
  <p:slideViewPr>
    <p:cSldViewPr>
      <p:cViewPr varScale="1">
        <p:scale>
          <a:sx n="56" d="100"/>
          <a:sy n="56" d="100"/>
        </p:scale>
        <p:origin x="876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 dirty="0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802.11-19/1503r1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Wakeup Radio in ITS band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079685"/>
              </p:ext>
            </p:extLst>
          </p:nvPr>
        </p:nvGraphicFramePr>
        <p:xfrm>
          <a:off x="1787525" y="2484438"/>
          <a:ext cx="8216900" cy="244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Document" r:id="rId4" imgW="8567992" imgH="2549931" progId="Word.Document.8">
                  <p:embed/>
                </p:oleObj>
              </mc:Choice>
              <mc:Fallback>
                <p:oleObj name="Document" r:id="rId4" imgW="8567992" imgH="254993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7525" y="2484438"/>
                        <a:ext cx="8216900" cy="24431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A1A7-C1B5-43B9-B21E-F5E9822A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38436-FA1F-4327-8605-2C55DC88D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802.11bd consider mechanisms for power saving in NGV?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9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2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E359A-90B4-4FD4-B4A7-857FAE8941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45B79-924A-4AC5-8B8A-E73F0B1D6A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CF8D2-2CEB-4968-98FE-822AB2CB87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0128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A1A7-C1B5-43B9-B21E-F5E9822A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38436-FA1F-4327-8605-2C55DC88D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802.11bd amendment allow WUR for OCB in 5.9GHz?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7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2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E359A-90B4-4FD4-B4A7-857FAE8941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45B79-924A-4AC5-8B8A-E73F0B1D6A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CF8D2-2CEB-4968-98FE-822AB2CB87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3729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1) 802.11-17/0406r4</a:t>
            </a:r>
          </a:p>
          <a:p>
            <a:r>
              <a:rPr lang="en-CA" dirty="0"/>
              <a:t>2) IEEE 802.11ba D3.1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7EADB-C503-4087-B2D3-BBD2FF3B9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CA" dirty="0"/>
              <a:t>Appendix 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08C9-4DFB-49AB-A460-6025995C9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79537"/>
            <a:ext cx="10896599" cy="4113213"/>
          </a:xfrm>
        </p:spPr>
        <p:txBody>
          <a:bodyPr/>
          <a:lstStyle/>
          <a:p>
            <a:r>
              <a:rPr lang="en-CA" dirty="0"/>
              <a:t>Example WUR frame using Vendor-Specific Type, OUI/CID would indicate OCB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5EDB2-0103-4CAD-965C-0EC4C3AEFC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ACC92-1F15-4871-8D73-987B82D31A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8B40A9-5CCA-48BB-AA2F-485D001332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49B7047-720E-4889-B8DF-89E8500942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655" y="1778914"/>
            <a:ext cx="8182576" cy="469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291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7EADB-C503-4087-B2D3-BBD2FF3B9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CA" dirty="0"/>
              <a:t>Appendix 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08C9-4DFB-49AB-A460-6025995C9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79537"/>
            <a:ext cx="10361084" cy="4113213"/>
          </a:xfrm>
        </p:spPr>
        <p:txBody>
          <a:bodyPr/>
          <a:lstStyle/>
          <a:p>
            <a:r>
              <a:rPr lang="en-CA" dirty="0"/>
              <a:t>Same as previous, but with security enabled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5EDB2-0103-4CAD-965C-0EC4C3AEFC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ACC92-1F15-4871-8D73-987B82D31A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8B40A9-5CCA-48BB-AA2F-485D001332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B97A64-F463-4F3D-900F-364B5F91C3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655" y="1744467"/>
            <a:ext cx="8182576" cy="469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013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7EADB-C503-4087-B2D3-BBD2FF3B9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CA" dirty="0"/>
              <a:t>Appendix 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08C9-4DFB-49AB-A460-6025995C9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79537"/>
            <a:ext cx="10361084" cy="4113213"/>
          </a:xfrm>
        </p:spPr>
        <p:txBody>
          <a:bodyPr/>
          <a:lstStyle/>
          <a:p>
            <a:r>
              <a:rPr lang="en-CA" dirty="0"/>
              <a:t>Example variable-length (VL) WUR frame using next reserved “Type”.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5EDB2-0103-4CAD-965C-0EC4C3AEFC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ACC92-1F15-4871-8D73-987B82D31A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8B40A9-5CCA-48BB-AA2F-485D001332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98E825-7B5C-442E-85AD-4ABD8D2B1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1224" y="1676400"/>
            <a:ext cx="8182576" cy="4724400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98547B31-B984-42B4-9405-1BFEC7127A3F}"/>
              </a:ext>
            </a:extLst>
          </p:cNvPr>
          <p:cNvSpPr/>
          <p:nvPr/>
        </p:nvSpPr>
        <p:spPr bwMode="auto">
          <a:xfrm>
            <a:off x="349709" y="3992668"/>
            <a:ext cx="2743200" cy="2057399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Assign next available reserved Type value for OCB WUR (</a:t>
            </a:r>
            <a:r>
              <a:rPr kumimoji="0" lang="en-CA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eg.</a:t>
            </a:r>
            <a:r>
              <a:rPr kumimoji="0" lang="en-CA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5)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3933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7EADB-C503-4087-B2D3-BBD2FF3B9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CA" dirty="0"/>
              <a:t>Appendix 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08C9-4DFB-49AB-A460-6025995C9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79537"/>
            <a:ext cx="10361084" cy="4113213"/>
          </a:xfrm>
        </p:spPr>
        <p:txBody>
          <a:bodyPr/>
          <a:lstStyle/>
          <a:p>
            <a:r>
              <a:rPr lang="en-CA" dirty="0"/>
              <a:t>Example fixed-length (FL) WUR frame by assigning one of the reserved “Type” values for OCB WUR.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27 bits available to be defined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5EDB2-0103-4CAD-965C-0EC4C3AEFC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ACC92-1F15-4871-8D73-987B82D31A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8B40A9-5CCA-48BB-AA2F-485D001332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3DBB60B-774C-4878-AF72-156FA13214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1778914"/>
            <a:ext cx="6263776" cy="4696500"/>
          </a:xfrm>
          <a:prstGeom prst="rect">
            <a:avLst/>
          </a:prstGeom>
        </p:spPr>
      </p:pic>
      <p:sp>
        <p:nvSpPr>
          <p:cNvPr id="11" name="Arrow: Right 10">
            <a:extLst>
              <a:ext uri="{FF2B5EF4-FFF2-40B4-BE49-F238E27FC236}">
                <a16:creationId xmlns:a16="http://schemas.microsoft.com/office/drawing/2014/main" id="{2BCD26F6-0700-4B96-BE6A-D5730A4C0BEA}"/>
              </a:ext>
            </a:extLst>
          </p:cNvPr>
          <p:cNvSpPr/>
          <p:nvPr/>
        </p:nvSpPr>
        <p:spPr bwMode="auto">
          <a:xfrm>
            <a:off x="2875547" y="4114800"/>
            <a:ext cx="2743200" cy="2057399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Assign next available reserved Type value for OCB WUR (</a:t>
            </a:r>
            <a:r>
              <a:rPr kumimoji="0" lang="en-CA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eg.</a:t>
            </a:r>
            <a:r>
              <a:rPr kumimoji="0" lang="en-CA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5)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6297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802.11ba [2] has developed a low power wake-up radio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Design is that the main (complex OFDM) radio sleeps and a companion low power radio monitors for a simpler on-off keying (OOK) wake-up signal.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enables the station to remain in a ‘listening’ mode with much lower power usage.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Applications that use 802.11 in OCB mode typically require ‘100% listening’ and thus traditional duty cycle type power saving mechanisms can’t be used.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Using the 802.11ba wakeup radio in an OCB mode is a potential way to save power in NGV devices.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Power saving enables 802.11bd to target battery powered stations for pedestrians, cyclists and other vulnerable road users.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CAEB0-8A5A-4059-AC11-32E8A2A65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Use cases for OCB wake-up radio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B5E7C-F253-4DC6-85D7-9CDB50129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V2X use cases were presented and agreed in 802.11ba. See document 802.11-17/0406r4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Slightly updated versions of these are presented in the following 4 slides.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9ACC84-F730-4D6E-A3D9-0DF45F1DA4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52C4F-CA49-4083-BA82-FDC816CEC8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</a:t>
            </a:r>
            <a:r>
              <a:rPr lang="en-GB" dirty="0" err="1"/>
              <a:t>Lepp</a:t>
            </a:r>
            <a:r>
              <a:rPr lang="en-GB" dirty="0"/>
              <a:t>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C0E6C4-21FC-496B-8128-332FA4290C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61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4E24A28-878D-44FE-90FD-1CE4B82342E7}"/>
              </a:ext>
            </a:extLst>
          </p:cNvPr>
          <p:cNvSpPr/>
          <p:nvPr/>
        </p:nvSpPr>
        <p:spPr bwMode="auto">
          <a:xfrm>
            <a:off x="608227" y="606425"/>
            <a:ext cx="11202773" cy="58689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1: Wake Up</a:t>
            </a:r>
            <a:br>
              <a:rPr lang="en-US" dirty="0"/>
            </a:br>
            <a:r>
              <a:rPr lang="en-US" dirty="0"/>
              <a:t>Infrastructure-to-Pedestrian (V2P) Radio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carrying portable device with V2P capability.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conserve power, the V2P mode (802.11bd radio) isn’t always operating.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Roadside infrastructure such as an intersection sends WUR wake-up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wakes up and operates 802.11-OCB based V2P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Wakeup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ITS infrastructure sends WUR wake-up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wakes up and operates 802.11bd radio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power and low latency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pic>
        <p:nvPicPr>
          <p:cNvPr id="8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1102918"/>
            <a:ext cx="1900819" cy="1677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37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54BCC60-2315-4D17-A3B0-DE885CDEF38F}"/>
              </a:ext>
            </a:extLst>
          </p:cNvPr>
          <p:cNvSpPr/>
          <p:nvPr/>
        </p:nvSpPr>
        <p:spPr bwMode="auto">
          <a:xfrm>
            <a:off x="608227" y="606425"/>
            <a:ext cx="11202773" cy="58689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Model 1: Wake Up</a:t>
            </a:r>
            <a:br>
              <a:rPr lang="en-US" dirty="0"/>
            </a:br>
            <a:r>
              <a:rPr lang="en-US" dirty="0"/>
              <a:t>Infrastructure-to-Pedestrian (V2P) Radio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u="sng" dirty="0"/>
              <a:t>Environment</a:t>
            </a:r>
          </a:p>
          <a:p>
            <a:r>
              <a:rPr lang="en-US" sz="1800" b="0" dirty="0"/>
              <a:t>Vehicles, Road Infrastructure and Pedestrian/Cyclist carried device.</a:t>
            </a:r>
          </a:p>
          <a:p>
            <a:r>
              <a:rPr lang="en-US" sz="1800" u="sng" dirty="0"/>
              <a:t>Applications</a:t>
            </a:r>
          </a:p>
          <a:p>
            <a:r>
              <a:rPr lang="en-US" sz="1800" b="0" dirty="0"/>
              <a:t>Trigger other devices to turn on (or off) automotive safety radio operation</a:t>
            </a:r>
          </a:p>
          <a:p>
            <a:r>
              <a:rPr lang="en-US" sz="1800" u="sng" dirty="0"/>
              <a:t>Traffic Conditions</a:t>
            </a:r>
          </a:p>
          <a:p>
            <a:r>
              <a:rPr lang="en-US" sz="1800" b="0" dirty="0"/>
              <a:t>802.11-OCB traffic, 802.11 traffic depending on channels used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8989" y="1981201"/>
            <a:ext cx="4764375" cy="4113213"/>
          </a:xfrm>
        </p:spPr>
        <p:txBody>
          <a:bodyPr/>
          <a:lstStyle/>
          <a:p>
            <a:r>
              <a:rPr lang="en-US" sz="1800" u="sng" dirty="0"/>
              <a:t>Use Case</a:t>
            </a:r>
          </a:p>
          <a:p>
            <a:r>
              <a:rPr lang="en-US" sz="1800" b="0" dirty="0"/>
              <a:t>Pedestrian/cyclist approaches dangerous intersection or moving vehicle</a:t>
            </a:r>
          </a:p>
          <a:p>
            <a:r>
              <a:rPr lang="en-US" sz="1800" b="0" dirty="0"/>
              <a:t>Infrastructure sends WUR wakeup frame</a:t>
            </a:r>
          </a:p>
          <a:p>
            <a:r>
              <a:rPr lang="en-US" sz="1800" b="0" dirty="0"/>
              <a:t>Pedestrian/cyclist carried device turns on automotive safety radio operation (802.11-OCB)</a:t>
            </a:r>
          </a:p>
          <a:p>
            <a:r>
              <a:rPr lang="en-US" sz="1800" u="sng" dirty="0"/>
              <a:t>Challenges and requirements</a:t>
            </a:r>
          </a:p>
          <a:p>
            <a:r>
              <a:rPr lang="en-US" sz="1800" b="0" dirty="0"/>
              <a:t>Operation outside the context of a BSS</a:t>
            </a:r>
          </a:p>
          <a:p>
            <a:r>
              <a:rPr lang="en-US" sz="1800" b="0" dirty="0"/>
              <a:t>Addressing as broadcast/unicast</a:t>
            </a:r>
          </a:p>
          <a:p>
            <a:r>
              <a:rPr lang="en-US" sz="1800" b="0" dirty="0"/>
              <a:t>If used in 5.9GHz band, coexistence, channel choice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8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2954" y="725468"/>
            <a:ext cx="1900819" cy="1677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5323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E030A-F7F6-4709-AFDB-4591D3E9F7C1}"/>
              </a:ext>
            </a:extLst>
          </p:cNvPr>
          <p:cNvSpPr/>
          <p:nvPr/>
        </p:nvSpPr>
        <p:spPr bwMode="auto">
          <a:xfrm>
            <a:off x="608227" y="606425"/>
            <a:ext cx="11202773" cy="58689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2: WUR Vehicle-to-</a:t>
            </a:r>
            <a:br>
              <a:rPr lang="en-US" dirty="0"/>
            </a:br>
            <a:r>
              <a:rPr lang="en-US" dirty="0"/>
              <a:t>Pedestrian (V2P)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carrying portable device.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Oncoming vehicle sends WUR wake-up trigger frame containing ITS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Wakeup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Vehicle sends WUR wake-up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receives and decodes ITS related information in the WUR wake-up trigger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power and low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trigger frame contains small amount of information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pic>
        <p:nvPicPr>
          <p:cNvPr id="9" name="Picture 2" descr="Image result for pedestrian">
            <a:extLst>
              <a:ext uri="{FF2B5EF4-FFF2-40B4-BE49-F238E27FC236}">
                <a16:creationId xmlns:a16="http://schemas.microsoft.com/office/drawing/2014/main" id="{32E9E49F-69C7-4C3E-9F86-F197C35B6A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2367" y="685800"/>
            <a:ext cx="19208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583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6E56625-4DA5-4DB6-9B95-22EC950893AD}"/>
              </a:ext>
            </a:extLst>
          </p:cNvPr>
          <p:cNvSpPr/>
          <p:nvPr/>
        </p:nvSpPr>
        <p:spPr bwMode="auto">
          <a:xfrm>
            <a:off x="608227" y="606425"/>
            <a:ext cx="11202773" cy="58689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Model 2: WUR Vehicle-to-</a:t>
            </a:r>
            <a:br>
              <a:rPr lang="en-US" dirty="0"/>
            </a:br>
            <a:r>
              <a:rPr lang="en-US" dirty="0"/>
              <a:t>Pedestrian (V2P)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u="sng" dirty="0"/>
              <a:t>Environment</a:t>
            </a:r>
          </a:p>
          <a:p>
            <a:r>
              <a:rPr lang="en-US" sz="1800" b="0" dirty="0"/>
              <a:t>Vehicles, Road Infrastructure and Pedestrian/Cyclist carried device.</a:t>
            </a:r>
          </a:p>
          <a:p>
            <a:r>
              <a:rPr lang="en-US" sz="1800" u="sng" dirty="0"/>
              <a:t>Applications</a:t>
            </a:r>
          </a:p>
          <a:p>
            <a:r>
              <a:rPr lang="en-US" sz="1800" b="0" dirty="0"/>
              <a:t>Transmit Intelligent Transportation System (ITS) related information to very low power devices</a:t>
            </a:r>
          </a:p>
          <a:p>
            <a:r>
              <a:rPr lang="en-US" sz="1800" u="sng" dirty="0"/>
              <a:t>Traffic Conditions</a:t>
            </a:r>
          </a:p>
          <a:p>
            <a:r>
              <a:rPr lang="en-US" sz="1800" b="0" dirty="0"/>
              <a:t>802.11-OCB traffic, 802.11 traffic depending on channels used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8989" y="1981200"/>
            <a:ext cx="4497387" cy="4113213"/>
          </a:xfrm>
        </p:spPr>
        <p:txBody>
          <a:bodyPr/>
          <a:lstStyle/>
          <a:p>
            <a:r>
              <a:rPr lang="en-US" sz="1800" u="sng" dirty="0"/>
              <a:t>Use Case</a:t>
            </a:r>
          </a:p>
          <a:p>
            <a:r>
              <a:rPr lang="en-US" sz="1800" b="0" dirty="0"/>
              <a:t>Vehicle approaches pedestrian/cyclist </a:t>
            </a:r>
          </a:p>
          <a:p>
            <a:r>
              <a:rPr lang="en-US" sz="1800" b="0" dirty="0"/>
              <a:t>Vehicle transmits WUR wakeup frame</a:t>
            </a:r>
          </a:p>
          <a:p>
            <a:r>
              <a:rPr lang="en-US" sz="1800" b="0" dirty="0"/>
              <a:t>Pedestrian/cyclist receives ITS related information</a:t>
            </a:r>
          </a:p>
          <a:p>
            <a:r>
              <a:rPr lang="en-US" sz="1800" u="sng" dirty="0"/>
              <a:t>Challenges and requirements</a:t>
            </a:r>
          </a:p>
          <a:p>
            <a:r>
              <a:rPr lang="en-US" sz="1800" b="0" dirty="0"/>
              <a:t>Operation outside the context of a BSS</a:t>
            </a:r>
          </a:p>
          <a:p>
            <a:r>
              <a:rPr lang="en-US" sz="1800" b="0" dirty="0"/>
              <a:t>Addressing as broadcast/unicast</a:t>
            </a:r>
          </a:p>
          <a:p>
            <a:r>
              <a:rPr lang="en-US" sz="1800" b="0" dirty="0"/>
              <a:t>If used in 5.9GHz band, coexistence, channel choice</a:t>
            </a:r>
          </a:p>
          <a:p>
            <a:r>
              <a:rPr lang="en-US" sz="1800" b="0" dirty="0"/>
              <a:t>Vendor Specific element an option in WUR Wakeup Trigger Frame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8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2367" y="685800"/>
            <a:ext cx="19208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7239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318E5-517E-4D61-82E4-722D69E67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Notes on Wake-up Radio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D2516-242C-4B03-85EC-410F7AD77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Wake-up radio signal is not designed to carry data.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b="0" dirty="0"/>
              <a:t>It should be used to wake-up the station and any data should </a:t>
            </a:r>
            <a:r>
              <a:rPr lang="en-CA" dirty="0"/>
              <a:t>subsequently be </a:t>
            </a:r>
            <a:r>
              <a:rPr lang="en-CA" b="0" dirty="0"/>
              <a:t>delivered via the primary radio.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This needs to be taken into account in designing OCB applications that use Wake-up radio.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Open question whether some signalling information can be part of the wake-up trigger. (e.g. a small bitmap of information)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DE685-B23C-4B11-8B99-0F52CBECA4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DD441-1828-4079-B638-A7E0A1913A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</a:t>
            </a:r>
            <a:r>
              <a:rPr lang="en-GB" dirty="0" err="1"/>
              <a:t>Lepp</a:t>
            </a:r>
            <a:r>
              <a:rPr lang="en-GB" dirty="0"/>
              <a:t>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260D6F-5D9B-4AA7-A6CF-6BAB61E82D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250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318E5-517E-4D61-82E4-722D69E67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Things for 802.11bd to do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D2516-242C-4B03-85EC-410F7AD77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following two gaps have been identified in 802.11ba D3.1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Specifying WUR in OCB mode (current draft is for use within a BSS only)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Specifying WUR in 5.9GHz band (current draft is for 2.4GHz and 5GHz only)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802.11ba is trying to get to sponsor ballot and finish their draft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Highly unlikely that 802.11ba will address OCB and 5.9Ghz.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There is an opportunity for 802.11bd to build upon the work in 802.11ba and add those two missing pieces.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Power saving will increase the uses of 802.11bd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DE685-B23C-4B11-8B99-0F52CBECA4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DD441-1828-4079-B638-A7E0A1913A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</a:t>
            </a:r>
            <a:r>
              <a:rPr lang="en-GB" dirty="0" err="1"/>
              <a:t>Lepp</a:t>
            </a:r>
            <a:r>
              <a:rPr lang="en-GB" dirty="0"/>
              <a:t>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260D6F-5D9B-4AA7-A6CF-6BAB61E82D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165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2998</TotalTime>
  <Words>988</Words>
  <Application>Microsoft Office PowerPoint</Application>
  <PresentationFormat>Widescreen</PresentationFormat>
  <Paragraphs>167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Office Theme</vt:lpstr>
      <vt:lpstr>Document</vt:lpstr>
      <vt:lpstr>Wakeup Radio in ITS band</vt:lpstr>
      <vt:lpstr>Background</vt:lpstr>
      <vt:lpstr>Use cases for OCB wake-up radio</vt:lpstr>
      <vt:lpstr>Use Case 1: Wake Up Infrastructure-to-Pedestrian (V2P) Radio</vt:lpstr>
      <vt:lpstr>Usage Model 1: Wake Up Infrastructure-to-Pedestrian (V2P) Radio</vt:lpstr>
      <vt:lpstr>Use Case 2: WUR Vehicle-to- Pedestrian (V2P)</vt:lpstr>
      <vt:lpstr>Usage Model 2: WUR Vehicle-to- Pedestrian (V2P)</vt:lpstr>
      <vt:lpstr>Notes on Wake-up Radio</vt:lpstr>
      <vt:lpstr>Things for 802.11bd to do</vt:lpstr>
      <vt:lpstr>Straw poll 1</vt:lpstr>
      <vt:lpstr>Straw poll 2</vt:lpstr>
      <vt:lpstr>References</vt:lpstr>
      <vt:lpstr>Appendix A</vt:lpstr>
      <vt:lpstr>Appendix B</vt:lpstr>
      <vt:lpstr>Appendix C</vt:lpstr>
      <vt:lpstr>Appendix 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Decoding the NGV PAR</dc:title>
  <dc:creator>James Lepp</dc:creator>
  <cp:lastModifiedBy>James Lepp</cp:lastModifiedBy>
  <cp:revision>108</cp:revision>
  <cp:lastPrinted>1601-01-01T00:00:00Z</cp:lastPrinted>
  <dcterms:created xsi:type="dcterms:W3CDTF">2018-11-06T13:50:40Z</dcterms:created>
  <dcterms:modified xsi:type="dcterms:W3CDTF">2019-09-18T08:08:56Z</dcterms:modified>
</cp:coreProperties>
</file>