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5" r:id="rId4"/>
    <p:sldId id="272" r:id="rId5"/>
    <p:sldId id="273" r:id="rId6"/>
    <p:sldId id="268" r:id="rId7"/>
    <p:sldId id="274" r:id="rId8"/>
    <p:sldId id="275" r:id="rId9"/>
    <p:sldId id="276" r:id="rId10"/>
    <p:sldId id="267" r:id="rId11"/>
    <p:sldId id="269" r:id="rId12"/>
    <p:sldId id="270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014" autoAdjust="0"/>
    <p:restoredTop sz="84136" autoAdjust="0"/>
  </p:normalViewPr>
  <p:slideViewPr>
    <p:cSldViewPr>
      <p:cViewPr varScale="1">
        <p:scale>
          <a:sx n="67" d="100"/>
          <a:sy n="67" d="100"/>
        </p:scale>
        <p:origin x="452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dirty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Frame aggregation for NGV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079685"/>
              </p:ext>
            </p:extLst>
          </p:nvPr>
        </p:nvGraphicFramePr>
        <p:xfrm>
          <a:off x="1787525" y="2484438"/>
          <a:ext cx="8216900" cy="244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Document" r:id="rId4" imgW="8567992" imgH="2549931" progId="Word.Document.8">
                  <p:embed/>
                </p:oleObj>
              </mc:Choice>
              <mc:Fallback>
                <p:oleObj name="Document" r:id="rId4" imgW="8567992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484438"/>
                        <a:ext cx="8216900" cy="2443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Things for 11bd to do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Add/change text to enable A-MDPU for broadcast OCB modes (10.13).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Add/change text to enable A-MSDU for unicast OCB modes (10.12).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Update the maximum PPDU length in clause 10.14 with a statement containing appropriate value for 10MHz channels used by 802.11bd.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Broadcast OCB doesn’t allow for exchange of HT Capabilities of VHT Capabilities, so a specific fixed set of capabilities needs to be specified. Need to define these “NGV Capabilities” as a fixed set of capabilities so all NGV STAs know what can be transmitted/received by other NGV stations. (i.e. max number of </a:t>
            </a:r>
            <a:r>
              <a:rPr lang="en-CA" sz="2000" b="0" dirty="0" err="1"/>
              <a:t>MxDU</a:t>
            </a:r>
            <a:r>
              <a:rPr lang="en-CA" sz="2000" b="0" dirty="0"/>
              <a:t> in an A-</a:t>
            </a:r>
            <a:r>
              <a:rPr lang="en-CA" sz="2000" b="0" dirty="0" err="1"/>
              <a:t>MxDU</a:t>
            </a:r>
            <a:r>
              <a:rPr lang="en-CA" sz="2000" b="0" dirty="0"/>
              <a:t>, max length, etc.)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Another consideration is that </a:t>
            </a:r>
            <a:r>
              <a:rPr lang="en-CA" sz="2000" b="0" dirty="0" err="1"/>
              <a:t>TGbc</a:t>
            </a:r>
            <a:r>
              <a:rPr lang="en-CA" sz="2000" b="0" dirty="0"/>
              <a:t> “Enhanced Broadcast Services” may also be working on the issue of aggregation for group-addressed/broadcast frames (within a BSS). May need to coordinate aggregation for broadcast BSS (11bc) with broadcast OCB (11bd).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10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802.11bd amendment enable at least one of A-MPDU or A-MSDU operation to work for broadcast OCB?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9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128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802.11bd amendment enable both A-MSDU and A-MPDU operation to work for unicast OCB and not to exceed the constraints on A-MSDU in A-MPDU as defined in 802.11ac?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10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729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CA" b="0" dirty="0"/>
              <a:t>IEEE Std 802.11-2016</a:t>
            </a:r>
          </a:p>
          <a:p>
            <a:pPr marL="457200" indent="-457200">
              <a:buAutoNum type="arabicParenR"/>
            </a:pPr>
            <a:r>
              <a:rPr lang="en-GB" b="0" dirty="0"/>
              <a:t>802.11-19/0375</a:t>
            </a:r>
            <a:endParaRPr lang="en-CA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Presented basic frame aggregation concept in May presentation 802.11-19/0375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Strawpoll showed strong support for frame aggregation in 802.11bd (17</a:t>
            </a:r>
            <a:r>
              <a:rPr lang="en-GB" sz="2000" b="0" i="1" dirty="0"/>
              <a:t>y</a:t>
            </a:r>
            <a:r>
              <a:rPr lang="en-GB" b="0" dirty="0"/>
              <a:t>/0</a:t>
            </a:r>
            <a:r>
              <a:rPr lang="en-GB" sz="2000" b="0" i="1" dirty="0"/>
              <a:t>n</a:t>
            </a:r>
            <a:r>
              <a:rPr lang="en-GB" b="0" dirty="0"/>
              <a:t>/9</a:t>
            </a:r>
            <a:r>
              <a:rPr lang="en-GB" sz="2000" b="0" i="1" dirty="0"/>
              <a:t>a</a:t>
            </a:r>
            <a:r>
              <a:rPr lang="en-GB" b="0" dirty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Discussion on specific details about frame aggregation for OCB had no conclusion, but lots of folks had ideas and opinions.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07E7F-DB11-46E4-81E2-10730FD7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High level concept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438E7-DB62-455E-AD75-F818F831A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Visualization of non-aggregated and aggregated frames</a:t>
            </a:r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5B92E-EA43-4719-BF99-7CCC75F0E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81661-2C43-4EEE-8F54-4DEDCC155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699999-AAFA-42C6-ABC0-CBA9F43AAF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0EF31EE-FEE7-471E-B787-3CB2451B858D}"/>
              </a:ext>
            </a:extLst>
          </p:cNvPr>
          <p:cNvGrpSpPr/>
          <p:nvPr/>
        </p:nvGrpSpPr>
        <p:grpSpPr>
          <a:xfrm>
            <a:off x="3463489" y="2656218"/>
            <a:ext cx="4949204" cy="1746971"/>
            <a:chOff x="289559" y="141643"/>
            <a:chExt cx="4949414" cy="174727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EA9DD85-E583-468E-B078-5F51D58C9726}"/>
                </a:ext>
              </a:extLst>
            </p:cNvPr>
            <p:cNvSpPr/>
            <p:nvPr/>
          </p:nvSpPr>
          <p:spPr>
            <a:xfrm>
              <a:off x="366656" y="258184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5FA1758-31EB-4DA0-B45C-E10A14C133BB}"/>
                </a:ext>
              </a:extLst>
            </p:cNvPr>
            <p:cNvSpPr/>
            <p:nvPr/>
          </p:nvSpPr>
          <p:spPr>
            <a:xfrm>
              <a:off x="366656" y="1249736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516F27C-AC7B-4E7D-9E5E-CE9BC7D301E1}"/>
                </a:ext>
              </a:extLst>
            </p:cNvPr>
            <p:cNvSpPr/>
            <p:nvPr/>
          </p:nvSpPr>
          <p:spPr>
            <a:xfrm>
              <a:off x="1734670" y="1249736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14E0EB0-9E65-41ED-A8CA-8E81B9AC2639}"/>
                </a:ext>
              </a:extLst>
            </p:cNvPr>
            <p:cNvSpPr/>
            <p:nvPr/>
          </p:nvSpPr>
          <p:spPr>
            <a:xfrm>
              <a:off x="3102684" y="1249736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A5B6C93-9B81-44F9-9C7F-C2A570712B6B}"/>
                </a:ext>
              </a:extLst>
            </p:cNvPr>
            <p:cNvSpPr/>
            <p:nvPr/>
          </p:nvSpPr>
          <p:spPr>
            <a:xfrm>
              <a:off x="289560" y="141643"/>
              <a:ext cx="1445110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5DF97F8-AC46-4AA2-AD88-240421AA0AEA}"/>
                </a:ext>
              </a:extLst>
            </p:cNvPr>
            <p:cNvSpPr/>
            <p:nvPr/>
          </p:nvSpPr>
          <p:spPr>
            <a:xfrm>
              <a:off x="289559" y="1148434"/>
              <a:ext cx="4197275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A157AE4-D0DC-4523-89DB-3E2F6512F4FB}"/>
                </a:ext>
              </a:extLst>
            </p:cNvPr>
            <p:cNvSpPr/>
            <p:nvPr/>
          </p:nvSpPr>
          <p:spPr>
            <a:xfrm>
              <a:off x="2116566" y="258184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E472DD2-CDE7-403E-BAA5-32B4789797A6}"/>
                </a:ext>
              </a:extLst>
            </p:cNvPr>
            <p:cNvSpPr/>
            <p:nvPr/>
          </p:nvSpPr>
          <p:spPr>
            <a:xfrm>
              <a:off x="2039470" y="141643"/>
              <a:ext cx="1445110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68DEDAB-98FC-44AC-B059-D27D1D605D6C}"/>
                </a:ext>
              </a:extLst>
            </p:cNvPr>
            <p:cNvSpPr/>
            <p:nvPr/>
          </p:nvSpPr>
          <p:spPr>
            <a:xfrm>
              <a:off x="3870959" y="258184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D939405-A746-4A8F-9D56-BB4C960AC945}"/>
                </a:ext>
              </a:extLst>
            </p:cNvPr>
            <p:cNvSpPr/>
            <p:nvPr/>
          </p:nvSpPr>
          <p:spPr>
            <a:xfrm>
              <a:off x="3793863" y="141643"/>
              <a:ext cx="1445110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16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CAEB0-8A5A-4059-AC11-32E8A2A6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situation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B5E7C-F253-4DC6-85D7-9CDB50129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802.11p-2010 introduced the OCB operating mode and used the 802.11a PHY.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As such, there is no frame aggregation in 802.11p.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802.11bd is an amendment to 802.11md + 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As such, the specification can inherit all the frame aggregation schemes from 802.11n, 802.11ac, 802.11ad, 802.11ax,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However, this task group should ensure they work with OCB and make any updates needed to clarify this.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ACC84-F730-4D6E-A3D9-0DF45F1DA4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52C4F-CA49-4083-BA82-FDC816CEC8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</a:t>
            </a:r>
            <a:r>
              <a:rPr lang="en-GB" dirty="0" err="1"/>
              <a:t>Lepp</a:t>
            </a:r>
            <a:r>
              <a:rPr lang="en-GB" dirty="0"/>
              <a:t>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C0E6C4-21FC-496B-8128-332FA4290C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6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18E5-517E-4D61-82E4-722D69E6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Evaluation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2516-242C-4B03-85EC-410F7AD77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Keep in mind that OCB works with both </a:t>
            </a:r>
            <a:r>
              <a:rPr lang="en-CA" dirty="0"/>
              <a:t>broadcast unacknowledged</a:t>
            </a:r>
            <a:r>
              <a:rPr lang="en-CA" b="0" dirty="0"/>
              <a:t> applications as well as </a:t>
            </a:r>
            <a:r>
              <a:rPr lang="en-CA" dirty="0"/>
              <a:t>pairwise unicast acknowledged</a:t>
            </a:r>
            <a:r>
              <a:rPr lang="en-CA" b="0" dirty="0"/>
              <a:t>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two main types of aggregation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A-MSDU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See 802.11-2016 § 10.12 A-MSDU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A-MPDU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See 802.11-2016 § 10.13 A-MPDU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Both types of aggregation currently have limitations that will affect their use in 802.11bd.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DE685-B23C-4B11-8B99-0F52CBECA4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DD441-1828-4079-B638-A7E0A1913A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</a:t>
            </a:r>
            <a:r>
              <a:rPr lang="en-GB" dirty="0" err="1"/>
              <a:t>Lepp</a:t>
            </a:r>
            <a:r>
              <a:rPr lang="en-GB" dirty="0"/>
              <a:t>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260D6F-5D9B-4AA7-A6CF-6BAB61E82D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25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091-5AC3-483D-813E-BA1B765A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Various statements from </a:t>
            </a:r>
            <a:r>
              <a:rPr lang="en-CA" i="1" dirty="0"/>
              <a:t>10.12 A-MSDU operation</a:t>
            </a:r>
            <a:r>
              <a:rPr lang="en-CA" dirty="0"/>
              <a:t> [1]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476B1-9272-44FA-B1F5-01881937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864" y="1524000"/>
            <a:ext cx="10757736" cy="5132389"/>
          </a:xfrm>
        </p:spPr>
        <p:txBody>
          <a:bodyPr/>
          <a:lstStyle/>
          <a:p>
            <a:r>
              <a:rPr lang="en-CA" b="0" dirty="0"/>
              <a:t>The Address 1 field of an MPDU carrying an A-MSDU shall be set to an </a:t>
            </a:r>
            <a:r>
              <a:rPr lang="en-CA" b="0" dirty="0">
                <a:solidFill>
                  <a:srgbClr val="FF0000"/>
                </a:solidFill>
              </a:rPr>
              <a:t>individual address</a:t>
            </a:r>
            <a:r>
              <a:rPr lang="en-CA" b="0" dirty="0"/>
              <a:t> or to the GCR </a:t>
            </a:r>
            <a:r>
              <a:rPr lang="en-US" b="0" dirty="0"/>
              <a:t>concealment address.</a:t>
            </a:r>
          </a:p>
          <a:p>
            <a:r>
              <a:rPr lang="en-US" b="0" dirty="0"/>
              <a:t>...</a:t>
            </a:r>
          </a:p>
          <a:p>
            <a:r>
              <a:rPr lang="en-CA" b="0" dirty="0"/>
              <a:t>The following rules apply to the transmission of an A-MSDU:</a:t>
            </a:r>
          </a:p>
          <a:p>
            <a:pPr lvl="1"/>
            <a:r>
              <a:rPr lang="en-CA" b="0" dirty="0"/>
              <a:t>— A non-DMG STA that has a value of false for dot11HighthroughputOptionImplemented shall not transmit an A-MSDU.</a:t>
            </a:r>
          </a:p>
          <a:p>
            <a:pPr lvl="1"/>
            <a:r>
              <a:rPr lang="en-CA" b="0" dirty="0"/>
              <a:t>— A non-DMG STA shall not transmit an A-MSDU to a STA from which it has not received a frame containing an HT Capabilities element.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6FD45-EFE6-464B-90A3-A11534490D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1B05-9450-416D-B6E9-0A5C528C7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2D9790-BC28-4332-8B25-29742A8E6F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937D79-2268-423F-95CB-D0E483908AC1}"/>
              </a:ext>
            </a:extLst>
          </p:cNvPr>
          <p:cNvSpPr txBox="1"/>
          <p:nvPr/>
        </p:nvSpPr>
        <p:spPr>
          <a:xfrm>
            <a:off x="1066800" y="4800600"/>
            <a:ext cx="10591800" cy="15696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dirty="0"/>
              <a:t>Summary: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A-MSDU doesn’t work for broadcast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Requires exchange of capabilities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A-MSDU requires block 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7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091-5AC3-483D-813E-BA1B765A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Various statements from </a:t>
            </a:r>
            <a:r>
              <a:rPr lang="en-CA" i="1" dirty="0"/>
              <a:t>10.13 A-MPDU operation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476B1-9272-44FA-B1F5-01881937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864" y="1524000"/>
            <a:ext cx="10757736" cy="5132389"/>
          </a:xfrm>
        </p:spPr>
        <p:txBody>
          <a:bodyPr/>
          <a:lstStyle/>
          <a:p>
            <a:r>
              <a:rPr lang="en-CA" sz="2200" b="0" dirty="0"/>
              <a:t>A STA indicates in the Maximum A-MPDU Length Exponent field in its HT Capabilities element</a:t>
            </a:r>
          </a:p>
          <a:p>
            <a:r>
              <a:rPr lang="en-CA" sz="2200" b="0" dirty="0"/>
              <a:t>...</a:t>
            </a:r>
          </a:p>
          <a:p>
            <a:r>
              <a:rPr lang="en-CA" sz="2200" b="0" dirty="0"/>
              <a:t>A STA shall not transmit an A-MPDU in an HT PPDU that is longer than the value indicated by the Maximum A-MPDU Length Exponent field in the HT Capabilities element received from the intended receiver.</a:t>
            </a:r>
          </a:p>
          <a:p>
            <a:r>
              <a:rPr lang="en-CA" sz="2200" b="0" dirty="0"/>
              <a:t>...</a:t>
            </a:r>
          </a:p>
          <a:p>
            <a:r>
              <a:rPr lang="en-CA" sz="2200" b="0" dirty="0"/>
              <a:t>A STA that is neither an AP nor a mesh STA shall not transmit an A-MPDU containing an MPDU with a </a:t>
            </a:r>
            <a:r>
              <a:rPr lang="en-US" sz="2200" b="0" dirty="0"/>
              <a:t>group addressed RA.</a:t>
            </a:r>
            <a:endParaRPr lang="en-CA" sz="2200" b="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6FD45-EFE6-464B-90A3-A11534490D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1B05-9450-416D-B6E9-0A5C528C7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2D9790-BC28-4332-8B25-29742A8E6F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4141D9-0283-49D5-8CF0-F7313AA517B1}"/>
              </a:ext>
            </a:extLst>
          </p:cNvPr>
          <p:cNvSpPr txBox="1"/>
          <p:nvPr/>
        </p:nvSpPr>
        <p:spPr>
          <a:xfrm>
            <a:off x="1066800" y="4905754"/>
            <a:ext cx="10591800" cy="15696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dirty="0"/>
              <a:t>Summary: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Should work for broadcast OCB with minimal updates.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Need to clarify block ack behavior for broadcast (i.e. unacknowledged)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The main capabilities exchanged are to do with maximum lengths.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43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091-5AC3-483D-813E-BA1B765A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More about A-MPDU from 802.11ac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476B1-9272-44FA-B1F5-01881937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864" y="1524000"/>
            <a:ext cx="10757736" cy="51323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802.11ac introduced the concept of a “VHT single MPDU”.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Basically all VHT frames are transmitted with the A-MPDU frame structure even if they only carry one MPDU.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Should 802.11bd use this approach, requiring A-MPDU for all NGV transmissions?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6FD45-EFE6-464B-90A3-A11534490D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1B05-9450-416D-B6E9-0A5C528C7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2D9790-BC28-4332-8B25-29742A8E6F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169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Specific Capabilities for NGV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16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A-MPDU Parameters field of the HT Capabilities element (802.11-2016 §9.4.2.56.3) [1]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VHT Capabilities Information field of the VHT Capabilities element (802.11-2016 §9.4.2.158.2)</a:t>
            </a:r>
          </a:p>
          <a:p>
            <a:pPr marL="0" indent="0"/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NGV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This TG needs to choose reasonable values and define fixed value for the above parameters for NGV STAs</a:t>
            </a:r>
            <a:endParaRPr lang="en-CA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8C154C-35AD-41F3-BA47-43D5C72C9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024" y="2047310"/>
            <a:ext cx="4501800" cy="139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CD3ABD-8ECA-4692-88C8-CC412E456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9270" y="2012633"/>
            <a:ext cx="5141384" cy="2415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4A581D7-E68D-44AB-BA5F-A0CEFF08A658}"/>
              </a:ext>
            </a:extLst>
          </p:cNvPr>
          <p:cNvSpPr/>
          <p:nvPr/>
        </p:nvSpPr>
        <p:spPr bwMode="auto">
          <a:xfrm>
            <a:off x="6498167" y="2209800"/>
            <a:ext cx="533400" cy="685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6A3F03-EF05-46B2-9FD5-814FFCC8FAC9}"/>
              </a:ext>
            </a:extLst>
          </p:cNvPr>
          <p:cNvSpPr/>
          <p:nvPr/>
        </p:nvSpPr>
        <p:spPr bwMode="auto">
          <a:xfrm>
            <a:off x="8610600" y="3429000"/>
            <a:ext cx="533400" cy="61118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DB8E9E-C087-4269-B267-C3CFFEB525DD}"/>
              </a:ext>
            </a:extLst>
          </p:cNvPr>
          <p:cNvSpPr/>
          <p:nvPr/>
        </p:nvSpPr>
        <p:spPr bwMode="auto">
          <a:xfrm>
            <a:off x="1391952" y="2282824"/>
            <a:ext cx="1503648" cy="61277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5BCA73-30A7-4C48-AC2C-1A5A9FA3F956}"/>
              </a:ext>
            </a:extLst>
          </p:cNvPr>
          <p:cNvSpPr/>
          <p:nvPr/>
        </p:nvSpPr>
        <p:spPr bwMode="auto">
          <a:xfrm>
            <a:off x="3048000" y="2310298"/>
            <a:ext cx="1219200" cy="61277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2165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2643</TotalTime>
  <Words>918</Words>
  <Application>Microsoft Office PowerPoint</Application>
  <PresentationFormat>Widescreen</PresentationFormat>
  <Paragraphs>142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Frame aggregation for NGV</vt:lpstr>
      <vt:lpstr>Background</vt:lpstr>
      <vt:lpstr>High level concept</vt:lpstr>
      <vt:lpstr>The situation</vt:lpstr>
      <vt:lpstr>Evaluation</vt:lpstr>
      <vt:lpstr>Various statements from 10.12 A-MSDU operation [1]</vt:lpstr>
      <vt:lpstr>Various statements from 10.13 A-MPDU operation</vt:lpstr>
      <vt:lpstr>More about A-MPDU from 802.11ac</vt:lpstr>
      <vt:lpstr>Specific Capabilities for NGV</vt:lpstr>
      <vt:lpstr>Things for 11bd to do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James Lepp</cp:lastModifiedBy>
  <cp:revision>99</cp:revision>
  <cp:lastPrinted>1601-01-01T00:00:00Z</cp:lastPrinted>
  <dcterms:created xsi:type="dcterms:W3CDTF">2018-11-06T13:50:40Z</dcterms:created>
  <dcterms:modified xsi:type="dcterms:W3CDTF">2019-09-19T02:41:42Z</dcterms:modified>
</cp:coreProperties>
</file>