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92" r:id="rId3"/>
    <p:sldId id="324" r:id="rId4"/>
    <p:sldId id="326" r:id="rId5"/>
    <p:sldId id="329" r:id="rId6"/>
    <p:sldId id="331" r:id="rId7"/>
    <p:sldId id="333" r:id="rId8"/>
    <p:sldId id="321" r:id="rId9"/>
    <p:sldId id="322" r:id="rId10"/>
    <p:sldId id="323" r:id="rId11"/>
    <p:sldId id="296" r:id="rId12"/>
    <p:sldId id="327" r:id="rId13"/>
    <p:sldId id="328" r:id="rId14"/>
    <p:sldId id="330" r:id="rId15"/>
    <p:sldId id="332" r:id="rId16"/>
    <p:sldId id="33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802.11-19/1495r0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Further Discussion on </a:t>
            </a:r>
            <a:br>
              <a:rPr lang="en-US" dirty="0" smtClean="0"/>
            </a:br>
            <a:r>
              <a:rPr lang="en-US" dirty="0" smtClean="0"/>
              <a:t>Feedback Overhead Reduction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2019-09-09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758711"/>
              </p:ext>
            </p:extLst>
          </p:nvPr>
        </p:nvGraphicFramePr>
        <p:xfrm>
          <a:off x="522288" y="2751138"/>
          <a:ext cx="8081962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Document" r:id="rId5" imgW="9526421" imgH="4421512" progId="Word.Document.8">
                  <p:embed/>
                </p:oleObj>
              </mc:Choice>
              <mc:Fallback>
                <p:oleObj name="Document" r:id="rId5" imgW="9526421" imgH="4421512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1138"/>
                        <a:ext cx="8081962" cy="3754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have an overhead </a:t>
            </a:r>
            <a:r>
              <a:rPr lang="en-US" dirty="0"/>
              <a:t>reduction scheme </a:t>
            </a:r>
            <a:r>
              <a:rPr lang="en-US" dirty="0" smtClean="0"/>
              <a:t>for explicit feedback in 11be?</a:t>
            </a:r>
          </a:p>
          <a:p>
            <a:pPr lvl="1"/>
            <a:r>
              <a:rPr lang="en-US" dirty="0" smtClean="0"/>
              <a:t>Focusing </a:t>
            </a:r>
            <a:r>
              <a:rPr lang="en-US" dirty="0"/>
              <a:t>on MU-MIMO feedback with number of </a:t>
            </a:r>
            <a:r>
              <a:rPr lang="en-US" dirty="0" smtClean="0"/>
              <a:t>columns/streams (</a:t>
            </a:r>
            <a:r>
              <a:rPr lang="en-US" dirty="0" err="1" smtClean="0"/>
              <a:t>Nc</a:t>
            </a:r>
            <a:r>
              <a:rPr lang="en-US" dirty="0"/>
              <a:t>) </a:t>
            </a:r>
            <a:r>
              <a:rPr lang="en-US" dirty="0" smtClean="0"/>
              <a:t>1-4 and number of rows/antennas (</a:t>
            </a:r>
            <a:r>
              <a:rPr lang="en-US" dirty="0" err="1" smtClean="0"/>
              <a:t>Nr</a:t>
            </a:r>
            <a:r>
              <a:rPr lang="en-US" dirty="0" smtClean="0"/>
              <a:t>) 9-16.</a:t>
            </a:r>
          </a:p>
          <a:p>
            <a:pPr lvl="1"/>
            <a:r>
              <a:rPr lang="en-US" dirty="0" smtClean="0"/>
              <a:t>Other cases, TBD.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24039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11-18/1575r0, “Further study on potential </a:t>
            </a:r>
            <a:r>
              <a:rPr lang="en-US" dirty="0" smtClean="0"/>
              <a:t>features”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11-19/1018r1, “Feedback Overhead Reduction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[3] 11-19/0719r1, “</a:t>
            </a:r>
            <a:r>
              <a:rPr lang="en-US" dirty="0" err="1" smtClean="0"/>
              <a:t>TGbe</a:t>
            </a:r>
            <a:r>
              <a:rPr lang="en-US" dirty="0" smtClean="0"/>
              <a:t> channel model document”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Reduction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Wideband/sub band beamforming feedback combined with subcarrier beamforming feedback with reduced dimension</a:t>
            </a:r>
          </a:p>
          <a:p>
            <a:pPr lvl="1"/>
            <a:r>
              <a:rPr lang="en-US" dirty="0"/>
              <a:t>Wideband/sub band beamforming </a:t>
            </a:r>
            <a:r>
              <a:rPr lang="en-US" dirty="0" smtClean="0"/>
              <a:t>matrix could has dimension </a:t>
            </a:r>
            <a:r>
              <a:rPr lang="en-GB" dirty="0"/>
              <a:t>N</a:t>
            </a:r>
            <a:r>
              <a:rPr lang="en-GB" baseline="-25000" dirty="0"/>
              <a:t>TX</a:t>
            </a:r>
            <a:r>
              <a:rPr lang="en-GB" dirty="0"/>
              <a:t> </a:t>
            </a:r>
            <a:r>
              <a:rPr lang="en-GB" dirty="0" smtClean="0"/>
              <a:t>× </a:t>
            </a:r>
            <a:r>
              <a:rPr lang="en-GB" dirty="0"/>
              <a:t>K where N</a:t>
            </a:r>
            <a:r>
              <a:rPr lang="en-GB" baseline="-25000" dirty="0"/>
              <a:t>TX</a:t>
            </a:r>
            <a:r>
              <a:rPr lang="en-GB" dirty="0"/>
              <a:t> is Number of transmit antennas and K is design parameter for dimension </a:t>
            </a:r>
            <a:r>
              <a:rPr lang="en-GB" dirty="0" smtClean="0"/>
              <a:t>reduction. This is to project the space of channel H to its K dimensional principal subspace. </a:t>
            </a:r>
          </a:p>
          <a:p>
            <a:pPr lvl="1"/>
            <a:r>
              <a:rPr lang="en-GB" dirty="0" smtClean="0"/>
              <a:t>Subcarrier beamforming feedback will have reduced dimension N</a:t>
            </a:r>
            <a:r>
              <a:rPr lang="en-GB" baseline="-25000" dirty="0" smtClean="0"/>
              <a:t>RX</a:t>
            </a:r>
            <a:r>
              <a:rPr lang="en-GB" dirty="0"/>
              <a:t> ×</a:t>
            </a:r>
            <a:r>
              <a:rPr lang="en-GB" dirty="0" smtClean="0"/>
              <a:t> 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828800" y="4724400"/>
            <a:ext cx="5715000" cy="1447800"/>
            <a:chOff x="1752600" y="4876800"/>
            <a:chExt cx="5715000" cy="1447800"/>
          </a:xfrm>
        </p:grpSpPr>
        <p:sp>
          <p:nvSpPr>
            <p:cNvPr id="9" name="Round Same Side Corner Rectangle 8"/>
            <p:cNvSpPr/>
            <p:nvPr/>
          </p:nvSpPr>
          <p:spPr bwMode="auto">
            <a:xfrm>
              <a:off x="1905000" y="5334000"/>
              <a:ext cx="5562600" cy="228600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V="1">
              <a:off x="203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218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233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248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V="1">
              <a:off x="264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279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294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309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325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340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355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3709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3861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4013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166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4318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4471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4623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4775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4928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5080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5233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5385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5537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5690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584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599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14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29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45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660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675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690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706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V="1">
              <a:off x="721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V="1">
              <a:off x="736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Left Brace 47"/>
            <p:cNvSpPr/>
            <p:nvPr/>
          </p:nvSpPr>
          <p:spPr bwMode="auto">
            <a:xfrm rot="5400000">
              <a:off x="4610100" y="2400300"/>
              <a:ext cx="152400" cy="5562600"/>
            </a:xfrm>
            <a:prstGeom prst="leftBrace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Feedback Wideband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WB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</a:t>
                  </a:r>
                  <a:r>
                    <a:rPr lang="en-GB" dirty="0"/>
                    <a:t>N</a:t>
                  </a:r>
                  <a:r>
                    <a:rPr lang="en-GB" baseline="-25000" dirty="0"/>
                    <a:t>TX</a:t>
                  </a:r>
                  <a:r>
                    <a:rPr lang="en-GB" dirty="0"/>
                    <a:t> × K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t="-2222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For each sub carrier/group of subcarriers, </a:t>
                  </a:r>
                </a:p>
                <a:p>
                  <a:r>
                    <a:rPr lang="en-US" dirty="0"/>
                    <a:t>f</a:t>
                  </a:r>
                  <a:r>
                    <a:rPr lang="en-US" dirty="0" smtClean="0"/>
                    <a:t>eedback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sc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 </a:t>
                  </a:r>
                  <a:r>
                    <a:rPr lang="en-GB" dirty="0" smtClean="0"/>
                    <a:t>N</a:t>
                  </a:r>
                  <a:r>
                    <a:rPr lang="en-GB" baseline="-25000" dirty="0" smtClean="0"/>
                    <a:t>RX</a:t>
                  </a:r>
                  <a:r>
                    <a:rPr lang="en-GB" dirty="0" smtClean="0"/>
                    <a:t> </a:t>
                  </a:r>
                  <a:r>
                    <a:rPr lang="en-GB" dirty="0"/>
                    <a:t>× K</a:t>
                  </a: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1316"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Arrow Connector 51"/>
            <p:cNvCxnSpPr/>
            <p:nvPr/>
          </p:nvCxnSpPr>
          <p:spPr bwMode="auto">
            <a:xfrm flipV="1">
              <a:off x="3015996" y="5562600"/>
              <a:ext cx="368808" cy="3810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32340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Implementation of DR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Note that how to obtain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 can be implementation specific</a:t>
                </a:r>
              </a:p>
              <a:p>
                <a:r>
                  <a:rPr lang="en-US" dirty="0" smtClean="0"/>
                  <a:t>Following method is one exemplary implementation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</a:p>
              <a:p>
                <a:pPr lvl="2"/>
                <a:r>
                  <a:rPr lang="en-US" dirty="0" smtClean="0"/>
                  <a:t>Obtain wideband/</a:t>
                </a:r>
                <a:r>
                  <a:rPr lang="en-US" dirty="0" err="1" smtClean="0"/>
                  <a:t>subband</a:t>
                </a:r>
                <a:r>
                  <a:rPr lang="en-US" dirty="0" smtClean="0"/>
                  <a:t> covariance matrix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Cov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Perform SVD of </a:t>
                </a:r>
                <a:r>
                  <a:rPr lang="en-US" dirty="0" err="1" smtClean="0"/>
                  <a:t>Cov</a:t>
                </a:r>
                <a:r>
                  <a:rPr lang="en-US" dirty="0" smtClean="0"/>
                  <a:t> to find K right singular vectors</a:t>
                </a:r>
              </a:p>
              <a:p>
                <a:pPr lvl="2"/>
                <a:r>
                  <a:rPr lang="en-US" dirty="0" smtClean="0"/>
                  <a:t>Quantize K right singular vectors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using compressed beamforming method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:</a:t>
                </a:r>
              </a:p>
              <a:p>
                <a:pPr lvl="2"/>
                <a:r>
                  <a:rPr lang="en-US" dirty="0" smtClean="0"/>
                  <a:t>Multiplying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with k-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subcarrier channel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Perform SVD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to find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</a:t>
                </a:r>
              </a:p>
              <a:p>
                <a:pPr lvl="2"/>
                <a:r>
                  <a:rPr lang="en-US" dirty="0" smtClean="0"/>
                  <a:t>Quantize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 using compressed beamforming method</a:t>
                </a:r>
              </a:p>
              <a:p>
                <a:r>
                  <a:rPr lang="en-US" dirty="0" smtClean="0"/>
                  <a:t>Complexity note (80MHz, Ng=4, HE): </a:t>
                </a:r>
              </a:p>
              <a:p>
                <a:pPr lvl="1"/>
                <a:r>
                  <a:rPr lang="en-US" dirty="0" smtClean="0"/>
                  <a:t>Baseline requires 250 of 16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 smtClean="0"/>
                  <a:t> </a:t>
                </a:r>
                <a:r>
                  <a:rPr lang="en-GB" dirty="0"/>
                  <a:t>N</a:t>
                </a:r>
                <a:r>
                  <a:rPr lang="en-GB" baseline="-25000" dirty="0"/>
                  <a:t>RX</a:t>
                </a:r>
                <a:r>
                  <a:rPr lang="en-US" dirty="0" smtClean="0"/>
                  <a:t> SVD</a:t>
                </a:r>
              </a:p>
              <a:p>
                <a:pPr lvl="1"/>
                <a:r>
                  <a:rPr lang="en-US" dirty="0" smtClean="0"/>
                  <a:t>DR requires N</a:t>
                </a:r>
                <a:r>
                  <a:rPr lang="en-US" baseline="-25000" dirty="0" smtClean="0"/>
                  <a:t>SB</a:t>
                </a:r>
                <a:r>
                  <a:rPr lang="en-US" dirty="0" smtClean="0"/>
                  <a:t> (number of </a:t>
                </a:r>
                <a:r>
                  <a:rPr lang="en-US" dirty="0" err="1" smtClean="0"/>
                  <a:t>subbands</a:t>
                </a:r>
                <a:r>
                  <a:rPr lang="en-US" dirty="0" smtClean="0"/>
                  <a:t>) of 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</a:t>
                </a:r>
                <a:r>
                  <a:rPr lang="en-US" dirty="0"/>
                  <a:t>16</a:t>
                </a:r>
                <a:r>
                  <a:rPr lang="en-US" dirty="0" smtClean="0"/>
                  <a:t> SVD + </a:t>
                </a:r>
                <a:r>
                  <a:rPr lang="en-US" dirty="0"/>
                  <a:t>250 of </a:t>
                </a:r>
                <a:r>
                  <a:rPr lang="en-US" dirty="0" smtClean="0"/>
                  <a:t>8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SVD</a:t>
                </a:r>
              </a:p>
              <a:p>
                <a:pPr lvl="1"/>
                <a:r>
                  <a:rPr lang="en-US" dirty="0" smtClean="0"/>
                  <a:t>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or </a:t>
                </a:r>
                <a:r>
                  <a:rPr lang="en-US" dirty="0"/>
                  <a:t>8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SVD requires only finding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</a:t>
                </a:r>
              </a:p>
              <a:p>
                <a:pPr lvl="1"/>
                <a:r>
                  <a:rPr lang="en-US" dirty="0"/>
                  <a:t>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</a:t>
                </a:r>
                <a:r>
                  <a:rPr lang="en-US" dirty="0"/>
                  <a:t>16 </a:t>
                </a:r>
                <a:r>
                  <a:rPr lang="en-US" dirty="0" smtClean="0"/>
                  <a:t>SVD</a:t>
                </a:r>
                <a:r>
                  <a:rPr lang="en-US" dirty="0"/>
                  <a:t> requires only finding </a:t>
                </a:r>
                <a:r>
                  <a:rPr lang="en-US" dirty="0" smtClean="0"/>
                  <a:t>K </a:t>
                </a:r>
                <a:r>
                  <a:rPr lang="en-US" dirty="0"/>
                  <a:t>right singular vectors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27" t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8779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 MU Simulation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4572000" cy="34325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286000"/>
            <a:ext cx="4572000" cy="343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44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SU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605154"/>
              </p:ext>
            </p:extLst>
          </p:nvPr>
        </p:nvGraphicFramePr>
        <p:xfrm>
          <a:off x="685800" y="2057400"/>
          <a:ext cx="7772402" cy="3690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995"/>
                <a:gridCol w="833005"/>
                <a:gridCol w="703457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Total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Nss2, MCS3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8x2, 80MHz, Ng=4, SU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4064B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472us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424us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408us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392us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392us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376us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376us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376us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360us</a:t>
                      </a:r>
                      <a:endParaRPr lang="en-US" sz="1050" dirty="0"/>
                    </a:p>
                  </a:txBody>
                  <a:tcPr anchor="ctr"/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16x2, 80MHz, Ng=4, SU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FF0000"/>
                          </a:solidFill>
                        </a:rPr>
                        <a:t>14502B</a:t>
                      </a:r>
                      <a:endParaRPr lang="en-US" sz="105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648us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568us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520us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488us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472us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456us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456us</a:t>
                      </a: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5904B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536us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472us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4984B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504us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2644B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2104B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1% Required SNR</a:t>
                      </a:r>
                      <a:endParaRPr 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4.2dB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7.3dB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14.0dB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18.0dB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19.8dB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23.6dB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26.0dB</a:t>
                      </a:r>
                      <a:endParaRPr lang="en-US" sz="105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6096000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1% required SNR is from MU feedback result. Difference will be small.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88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 </a:t>
            </a:r>
            <a:r>
              <a:rPr lang="en-US" dirty="0" smtClean="0"/>
              <a:t>SU </a:t>
            </a:r>
            <a:r>
              <a:rPr lang="en-US" dirty="0"/>
              <a:t>Simulation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4572000" cy="34325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286000"/>
            <a:ext cx="4572000" cy="343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7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we showed the benefit of supporting </a:t>
            </a:r>
            <a:r>
              <a:rPr lang="en-GB" dirty="0" smtClean="0"/>
              <a:t>16 streams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[2], we showed that beamforming gain of overhead reduction scheme matches with subcarrier level compressed beamforming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provide our thought further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Feedback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213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consider following HE MU feedback with 8 STAs</a:t>
            </a:r>
          </a:p>
          <a:p>
            <a:r>
              <a:rPr lang="en-US" dirty="0" smtClean="0"/>
              <a:t>Following is feedback overhead computation</a:t>
            </a:r>
          </a:p>
          <a:p>
            <a:pPr lvl="1"/>
            <a:r>
              <a:rPr lang="en-US" dirty="0" smtClean="0"/>
              <a:t>HE NDP Announcement: 21+4*</a:t>
            </a:r>
            <a:r>
              <a:rPr lang="en-US" dirty="0" err="1" smtClean="0"/>
              <a:t>NumUser</a:t>
            </a:r>
            <a:r>
              <a:rPr lang="en-US" dirty="0" smtClean="0"/>
              <a:t>(8)=53B, MCS0, Non-HT PPDU: 96us</a:t>
            </a:r>
          </a:p>
          <a:p>
            <a:pPr lvl="1"/>
            <a:r>
              <a:rPr lang="en-US" dirty="0" smtClean="0"/>
              <a:t>HE NDP: 168us (2x HE-LTF)</a:t>
            </a:r>
          </a:p>
          <a:p>
            <a:pPr lvl="1"/>
            <a:r>
              <a:rPr lang="en-US" dirty="0" smtClean="0"/>
              <a:t>BFRP Trigger: 28+6*</a:t>
            </a:r>
            <a:r>
              <a:rPr lang="en-US" dirty="0" err="1"/>
              <a:t>NumUser</a:t>
            </a:r>
            <a:r>
              <a:rPr lang="en-US" dirty="0"/>
              <a:t>(8</a:t>
            </a:r>
            <a:r>
              <a:rPr lang="en-US" dirty="0" smtClean="0"/>
              <a:t>)=76B, MCS0, Non-HT PPDU: 128us</a:t>
            </a:r>
          </a:p>
          <a:p>
            <a:pPr lvl="1"/>
            <a:r>
              <a:rPr lang="en-US" dirty="0" smtClean="0"/>
              <a:t>SIFS: 3*16=48us </a:t>
            </a:r>
          </a:p>
          <a:p>
            <a:pPr lvl="1"/>
            <a:r>
              <a:rPr lang="en-US" dirty="0" smtClean="0"/>
              <a:t>440us + TB PPDU (8 users with 106-tone RU) (HE </a:t>
            </a:r>
            <a:r>
              <a:rPr lang="en-US" dirty="0"/>
              <a:t>Compressed </a:t>
            </a:r>
            <a:r>
              <a:rPr lang="en-US" dirty="0" smtClean="0"/>
              <a:t>Beamforming)</a:t>
            </a:r>
          </a:p>
          <a:p>
            <a:pPr lvl="1"/>
            <a:r>
              <a:rPr lang="en-US" dirty="0" smtClean="0"/>
              <a:t>See next page for total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>
            <a:extLst>
              <a:ext uri="{FF2B5EF4-FFF2-40B4-BE49-F238E27FC236}">
                <a16:creationId xmlns:lc="http://schemas.openxmlformats.org/drawingml/2006/lockedCanvas" xmlns="" xmlns:a16="http://schemas.microsoft.com/office/drawing/2014/main" id="{D75908E5-FA8D-4885-B58E-657AD89A302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51410" y="4191000"/>
            <a:ext cx="5943600" cy="225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15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MU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481938"/>
              </p:ext>
            </p:extLst>
          </p:nvPr>
        </p:nvGraphicFramePr>
        <p:xfrm>
          <a:off x="685800" y="2133600"/>
          <a:ext cx="7772402" cy="3690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995"/>
                <a:gridCol w="833005"/>
                <a:gridCol w="703457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Total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Nss2, MCS3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8x2, 80MHz, Ng=4, MU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6752B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2640us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1936us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1584us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1456us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1360us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1232us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1152us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1088us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1024us</a:t>
                      </a:r>
                      <a:endParaRPr lang="en-US" sz="1050" dirty="0"/>
                    </a:p>
                  </a:txBody>
                  <a:tcPr anchor="ctr"/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16x2, 80MHz, Ng=4, MU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FF0000"/>
                          </a:solidFill>
                        </a:rPr>
                        <a:t>14752B</a:t>
                      </a:r>
                      <a:endParaRPr lang="en-US" sz="105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5152us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2832us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2576us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2368us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2064us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1904us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1760us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1632us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9696B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3568us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2544us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2048us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1872us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1744us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1536us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1440us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1328us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8224B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3104us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2240us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1808us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1664us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1552us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1296us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1216us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1136us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4480B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1920us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1456us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1216us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1152us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1088us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992us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944us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896us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3616B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1648us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1280us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1088us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1024us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976us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896us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816us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800us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1% Required SNR</a:t>
                      </a:r>
                      <a:endParaRPr 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4.2dB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7.3dB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14.0dB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18.0dB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19.8dB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23.6dB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26.0dB</a:t>
                      </a:r>
                      <a:endParaRPr lang="en-US" sz="105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58674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1% Required SNR computed based on following assumptions: </a:t>
            </a:r>
            <a:r>
              <a:rPr lang="en-US" dirty="0"/>
              <a:t>2Tx STA, 16Rx </a:t>
            </a:r>
            <a:r>
              <a:rPr lang="en-US" dirty="0" smtClean="0"/>
              <a:t>AP, </a:t>
            </a:r>
            <a:r>
              <a:rPr lang="en-US" dirty="0" err="1"/>
              <a:t>TGbe</a:t>
            </a:r>
            <a:r>
              <a:rPr lang="en-US" dirty="0"/>
              <a:t> channel D [3</a:t>
            </a:r>
            <a:r>
              <a:rPr lang="en-US" dirty="0" smtClean="0"/>
              <a:t>], packet size 4000B, with all impairments and compensations.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See Appendix for detail dimension reduction (DR) scheme.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28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981200"/>
            <a:ext cx="3200400" cy="4114800"/>
          </a:xfrm>
        </p:spPr>
        <p:txBody>
          <a:bodyPr>
            <a:normAutofit fontScale="92500"/>
          </a:bodyPr>
          <a:lstStyle/>
          <a:p>
            <a:r>
              <a:rPr lang="en-US" sz="1600" dirty="0" smtClean="0"/>
              <a:t>Assume 10dB power difference in downlink and uplink </a:t>
            </a:r>
          </a:p>
          <a:p>
            <a:r>
              <a:rPr lang="en-US" sz="1600" dirty="0" smtClean="0"/>
              <a:t>Best performance chosen from 5ms, 10ms, 20ms and 40ms feedback period for each scheme</a:t>
            </a:r>
          </a:p>
          <a:p>
            <a:r>
              <a:rPr lang="en-US" sz="1600" dirty="0"/>
              <a:t>In case of </a:t>
            </a:r>
            <a:r>
              <a:rPr lang="en-US" sz="1600" dirty="0" smtClean="0"/>
              <a:t>16 antenna MU</a:t>
            </a:r>
            <a:r>
              <a:rPr lang="en-US" sz="1600" dirty="0"/>
              <a:t>, feedback periodicity </a:t>
            </a:r>
            <a:r>
              <a:rPr lang="en-US" sz="1600" dirty="0" smtClean="0"/>
              <a:t>should </a:t>
            </a:r>
            <a:r>
              <a:rPr lang="en-US" sz="1600" dirty="0"/>
              <a:t>be </a:t>
            </a:r>
            <a:r>
              <a:rPr lang="en-US" sz="1600" dirty="0" smtClean="0"/>
              <a:t>5-10ms </a:t>
            </a:r>
            <a:endParaRPr lang="en-US" sz="1600" dirty="0"/>
          </a:p>
          <a:p>
            <a:r>
              <a:rPr lang="en-US" sz="1600" dirty="0" smtClean="0"/>
              <a:t>Dimension reduction scheme shows 2-3dB better than conventional compressed beamforming scheme thanks to smaller overhead while maintaining beamforming gain</a:t>
            </a:r>
          </a:p>
          <a:p>
            <a:r>
              <a:rPr lang="en-US" sz="1600" dirty="0" smtClean="0"/>
              <a:t>See appendix for more simulation result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5648"/>
            <a:ext cx="5575501" cy="41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5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Feedback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213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consider following HE SU feedback </a:t>
            </a:r>
          </a:p>
          <a:p>
            <a:r>
              <a:rPr lang="en-US" dirty="0" smtClean="0"/>
              <a:t>Following is feedback overhead computation</a:t>
            </a:r>
          </a:p>
          <a:p>
            <a:pPr lvl="1"/>
            <a:r>
              <a:rPr lang="en-US" dirty="0" smtClean="0"/>
              <a:t>HE NDP Announcement: 21+4*</a:t>
            </a:r>
            <a:r>
              <a:rPr lang="en-US" dirty="0" err="1" smtClean="0"/>
              <a:t>NumUser</a:t>
            </a:r>
            <a:r>
              <a:rPr lang="en-US" dirty="0" smtClean="0"/>
              <a:t>(1)=25B, MCS0, Non-HT PPDU: 60us</a:t>
            </a:r>
          </a:p>
          <a:p>
            <a:pPr lvl="1"/>
            <a:r>
              <a:rPr lang="en-US" dirty="0" smtClean="0"/>
              <a:t>HE NDP: 168us (2x HE-LTF)</a:t>
            </a:r>
          </a:p>
          <a:p>
            <a:pPr lvl="1"/>
            <a:r>
              <a:rPr lang="en-US" dirty="0" smtClean="0"/>
              <a:t>SIFS: 2*16=32us </a:t>
            </a:r>
          </a:p>
          <a:p>
            <a:pPr lvl="1"/>
            <a:r>
              <a:rPr lang="en-US" dirty="0" smtClean="0"/>
              <a:t>260us + HE SU PPDU (HE </a:t>
            </a:r>
            <a:r>
              <a:rPr lang="en-US" dirty="0"/>
              <a:t>Compressed </a:t>
            </a:r>
            <a:r>
              <a:rPr lang="en-US" dirty="0" smtClean="0"/>
              <a:t>Beamforming)</a:t>
            </a:r>
          </a:p>
          <a:p>
            <a:pPr lvl="1"/>
            <a:r>
              <a:rPr lang="en-US" dirty="0" smtClean="0"/>
              <a:t>See appendix for total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724400"/>
            <a:ext cx="6400800" cy="126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18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981200"/>
            <a:ext cx="3200400" cy="4114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Assume 10dB power difference in downlink and uplink </a:t>
            </a:r>
          </a:p>
          <a:p>
            <a:r>
              <a:rPr lang="en-US" sz="1600" dirty="0" smtClean="0"/>
              <a:t>Best performance chosen from 5ms, 10ms, 15ms, 20ms, 40ms and 80ms feedback period for each scheme</a:t>
            </a:r>
          </a:p>
          <a:p>
            <a:r>
              <a:rPr lang="en-US" sz="1600" dirty="0" smtClean="0"/>
              <a:t>In case of 16 antenna SU, feedback periodicity can be as large as 15-20ms </a:t>
            </a:r>
          </a:p>
          <a:p>
            <a:r>
              <a:rPr lang="en-US" sz="1600" dirty="0" smtClean="0"/>
              <a:t>In this case, performance gain due to feedback overhead reduction is minimal</a:t>
            </a:r>
          </a:p>
          <a:p>
            <a:r>
              <a:rPr lang="en-US" sz="1600" dirty="0" smtClean="0"/>
              <a:t>See appendix for more simulation result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5575501" cy="41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859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case of SU, conventional compressed beamforming overhead is not affecting overall performance much</a:t>
            </a:r>
          </a:p>
          <a:p>
            <a:pPr lvl="1"/>
            <a:r>
              <a:rPr lang="en-US" dirty="0" smtClean="0"/>
              <a:t>Feedback periodicity can be longer than MU-MIMO</a:t>
            </a:r>
          </a:p>
          <a:p>
            <a:pPr lvl="1"/>
            <a:r>
              <a:rPr lang="en-US" dirty="0" smtClean="0"/>
              <a:t>Overhead itself is smaller than MU-MIMO feedback</a:t>
            </a:r>
          </a:p>
          <a:p>
            <a:r>
              <a:rPr lang="en-US" dirty="0"/>
              <a:t>In </a:t>
            </a:r>
            <a:r>
              <a:rPr lang="en-US" dirty="0" smtClean="0"/>
              <a:t>case of MU, </a:t>
            </a:r>
            <a:r>
              <a:rPr lang="en-US" dirty="0"/>
              <a:t>we need an overhead reduction scheme</a:t>
            </a:r>
          </a:p>
          <a:p>
            <a:pPr lvl="1"/>
            <a:r>
              <a:rPr lang="en-US" dirty="0"/>
              <a:t>In 16x2 MU-MIMO case, </a:t>
            </a:r>
            <a:r>
              <a:rPr lang="en-US" dirty="0" smtClean="0"/>
              <a:t>overhead reduction scheme provides 2-3dB gain over conventional compressed beamforming feedback</a:t>
            </a:r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propose to have an overhead reduction scheme focusing on MU-MIMO feedback with number of stream (</a:t>
            </a:r>
            <a:r>
              <a:rPr lang="en-US" dirty="0" err="1"/>
              <a:t>Nc</a:t>
            </a:r>
            <a:r>
              <a:rPr lang="en-US" dirty="0"/>
              <a:t>) 1-4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2260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have a SU compressed beamforming scheme in 11be?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</a:t>
            </a:r>
            <a:r>
              <a:rPr lang="en-US" dirty="0" smtClean="0"/>
              <a:t>rows (antennas), </a:t>
            </a:r>
            <a:r>
              <a:rPr lang="en-US" dirty="0" err="1" smtClean="0"/>
              <a:t>Nr</a:t>
            </a:r>
            <a:r>
              <a:rPr lang="en-US" dirty="0" smtClean="0"/>
              <a:t> = 2</a:t>
            </a:r>
            <a:r>
              <a:rPr lang="en-US" dirty="0"/>
              <a:t> – </a:t>
            </a:r>
            <a:r>
              <a:rPr lang="en-US" dirty="0" smtClean="0"/>
              <a:t>16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</a:t>
            </a:r>
            <a:r>
              <a:rPr lang="en-US" dirty="0" smtClean="0"/>
              <a:t>columns (streams), </a:t>
            </a:r>
            <a:r>
              <a:rPr lang="en-US" dirty="0" err="1" smtClean="0"/>
              <a:t>Nc</a:t>
            </a:r>
            <a:r>
              <a:rPr lang="en-US" dirty="0" smtClean="0"/>
              <a:t> = 1 – 16</a:t>
            </a:r>
          </a:p>
          <a:p>
            <a:pPr lvl="1"/>
            <a:r>
              <a:rPr lang="en-US" dirty="0" smtClean="0"/>
              <a:t>Develop simple extension/modification to 11ax compressed beamforming if necessary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124297</TotalTime>
  <Words>1122</Words>
  <Application>Microsoft Office PowerPoint</Application>
  <PresentationFormat>On-screen Show (4:3)</PresentationFormat>
  <Paragraphs>316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Times New Roman</vt:lpstr>
      <vt:lpstr>802-11-Submission</vt:lpstr>
      <vt:lpstr>Document</vt:lpstr>
      <vt:lpstr>Further Discussion on  Feedback Overhead Reduction</vt:lpstr>
      <vt:lpstr>Introduction</vt:lpstr>
      <vt:lpstr>MU Feedback Overhead</vt:lpstr>
      <vt:lpstr>Total MU Feedback Overhead</vt:lpstr>
      <vt:lpstr>MU System Performance</vt:lpstr>
      <vt:lpstr>SU Feedback Overhead</vt:lpstr>
      <vt:lpstr>SU System Performance</vt:lpstr>
      <vt:lpstr>Discussions</vt:lpstr>
      <vt:lpstr>Straw Poll #1</vt:lpstr>
      <vt:lpstr>Straw Poll #2</vt:lpstr>
      <vt:lpstr>Reference</vt:lpstr>
      <vt:lpstr>Dimension Reduction Scheme</vt:lpstr>
      <vt:lpstr>Example Implementation of DR</vt:lpstr>
      <vt:lpstr>Detail MU Simulation Results</vt:lpstr>
      <vt:lpstr>Total SU Feedback Overhead</vt:lpstr>
      <vt:lpstr>Detail SU Simulation Results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2005</cp:revision>
  <cp:lastPrinted>1998-02-10T13:28:06Z</cp:lastPrinted>
  <dcterms:created xsi:type="dcterms:W3CDTF">2007-05-21T21:00:37Z</dcterms:created>
  <dcterms:modified xsi:type="dcterms:W3CDTF">2019-09-09T18:27:47Z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